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Bai Jamjuree"/>
      <p:regular r:id="rId12"/>
      <p:bold r:id="rId13"/>
      <p:italic r:id="rId14"/>
      <p:boldItalic r:id="rId15"/>
    </p:embeddedFont>
    <p:embeddedFont>
      <p:font typeface="Azeret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BaiJamjuree-bold.fntdata"/><Relationship Id="rId12" Type="http://schemas.openxmlformats.org/officeDocument/2006/relationships/font" Target="fonts/BaiJamjure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aiJamjuree-boldItalic.fntdata"/><Relationship Id="rId14" Type="http://schemas.openxmlformats.org/officeDocument/2006/relationships/font" Target="fonts/BaiJamjuree-italic.fntdata"/><Relationship Id="rId17" Type="http://schemas.openxmlformats.org/officeDocument/2006/relationships/font" Target="fonts/AzeretMono-bold.fntdata"/><Relationship Id="rId16" Type="http://schemas.openxmlformats.org/officeDocument/2006/relationships/font" Target="fonts/AzeretMono-regular.fntdata"/><Relationship Id="rId5" Type="http://schemas.openxmlformats.org/officeDocument/2006/relationships/slide" Target="slides/slide1.xml"/><Relationship Id="rId19" Type="http://schemas.openxmlformats.org/officeDocument/2006/relationships/font" Target="fonts/AzeretMono-boldItalic.fntdata"/><Relationship Id="rId6" Type="http://schemas.openxmlformats.org/officeDocument/2006/relationships/slide" Target="slides/slide2.xml"/><Relationship Id="rId18" Type="http://schemas.openxmlformats.org/officeDocument/2006/relationships/font" Target="fonts/AzeretMon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85a7f37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85a7f37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85a7f378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85a7f378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85a7f378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85a7f378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a9292ba82_0_27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a9292ba82_0_27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a9292ba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a9292ba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14fce237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14fce237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25" y="2931225"/>
            <a:ext cx="3676500" cy="9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713225" y="3845050"/>
            <a:ext cx="36765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3" type="title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5" type="title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7" type="title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9" type="title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4" type="title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5" type="subTitle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713400" y="1152475"/>
            <a:ext cx="36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807918" y="1152475"/>
            <a:ext cx="36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2" type="subTitle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3" type="subTitle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4" type="subTitle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5" type="subTitle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6" type="subTitle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728907" y="1160856"/>
            <a:ext cx="38241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2" type="subTitle"/>
          </p:nvPr>
        </p:nvSpPr>
        <p:spPr>
          <a:xfrm>
            <a:off x="4591005" y="1160856"/>
            <a:ext cx="38241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3" type="subTitle"/>
          </p:nvPr>
        </p:nvSpPr>
        <p:spPr>
          <a:xfrm>
            <a:off x="728882" y="1552531"/>
            <a:ext cx="32589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4" type="subTitle"/>
          </p:nvPr>
        </p:nvSpPr>
        <p:spPr>
          <a:xfrm>
            <a:off x="4591005" y="1552531"/>
            <a:ext cx="32589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5" type="subTitle"/>
          </p:nvPr>
        </p:nvSpPr>
        <p:spPr>
          <a:xfrm>
            <a:off x="728907" y="2901925"/>
            <a:ext cx="38241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6" type="subTitle"/>
          </p:nvPr>
        </p:nvSpPr>
        <p:spPr>
          <a:xfrm>
            <a:off x="4591018" y="2901925"/>
            <a:ext cx="38241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7" type="subTitle"/>
          </p:nvPr>
        </p:nvSpPr>
        <p:spPr>
          <a:xfrm>
            <a:off x="728882" y="3293750"/>
            <a:ext cx="32589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8" type="subTitle"/>
          </p:nvPr>
        </p:nvSpPr>
        <p:spPr>
          <a:xfrm>
            <a:off x="4591005" y="3293750"/>
            <a:ext cx="32589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889467" y="11263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2" type="subTitle"/>
          </p:nvPr>
        </p:nvSpPr>
        <p:spPr>
          <a:xfrm>
            <a:off x="889458" y="229760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3" type="subTitle"/>
          </p:nvPr>
        </p:nvSpPr>
        <p:spPr>
          <a:xfrm>
            <a:off x="889467" y="14636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889467" y="263492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5" type="subTitle"/>
          </p:nvPr>
        </p:nvSpPr>
        <p:spPr>
          <a:xfrm>
            <a:off x="889464" y="34688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6" type="subTitle"/>
          </p:nvPr>
        </p:nvSpPr>
        <p:spPr>
          <a:xfrm>
            <a:off x="889467" y="38061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7" type="subTitle"/>
          </p:nvPr>
        </p:nvSpPr>
        <p:spPr>
          <a:xfrm>
            <a:off x="4751442" y="11263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8" type="subTitle"/>
          </p:nvPr>
        </p:nvSpPr>
        <p:spPr>
          <a:xfrm>
            <a:off x="4751433" y="229760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9" type="subTitle"/>
          </p:nvPr>
        </p:nvSpPr>
        <p:spPr>
          <a:xfrm>
            <a:off x="4751442" y="14636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3" type="subTitle"/>
          </p:nvPr>
        </p:nvSpPr>
        <p:spPr>
          <a:xfrm>
            <a:off x="4751442" y="263492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4" type="subTitle"/>
          </p:nvPr>
        </p:nvSpPr>
        <p:spPr>
          <a:xfrm>
            <a:off x="4751439" y="34688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5" type="subTitle"/>
          </p:nvPr>
        </p:nvSpPr>
        <p:spPr>
          <a:xfrm>
            <a:off x="4751442" y="38061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713225" y="1624578"/>
            <a:ext cx="38589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8"/>
          <p:cNvSpPr/>
          <p:nvPr>
            <p:ph idx="2" type="pic"/>
          </p:nvPr>
        </p:nvSpPr>
        <p:spPr>
          <a:xfrm>
            <a:off x="4659620" y="589636"/>
            <a:ext cx="3732900" cy="1899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4659620" y="2654414"/>
            <a:ext cx="3732900" cy="1899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4" type="pic"/>
          </p:nvPr>
        </p:nvSpPr>
        <p:spPr>
          <a:xfrm>
            <a:off x="751478" y="2654414"/>
            <a:ext cx="3732900" cy="1899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713225" y="445025"/>
            <a:ext cx="24159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1243361" y="860250"/>
            <a:ext cx="40563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243361" y="2111350"/>
            <a:ext cx="40563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5121525" y="681250"/>
            <a:ext cx="33513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5121525" y="1367651"/>
            <a:ext cx="33513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2" type="title"/>
          </p:nvPr>
        </p:nvSpPr>
        <p:spPr>
          <a:xfrm>
            <a:off x="5121533" y="2042100"/>
            <a:ext cx="33513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5121541" y="2728500"/>
            <a:ext cx="33513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4" type="title"/>
          </p:nvPr>
        </p:nvSpPr>
        <p:spPr>
          <a:xfrm>
            <a:off x="5121533" y="3402950"/>
            <a:ext cx="33513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5121541" y="4089350"/>
            <a:ext cx="33513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5240800" y="622367"/>
            <a:ext cx="29004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5240800" y="1551188"/>
            <a:ext cx="29004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/>
        </p:nvSpPr>
        <p:spPr>
          <a:xfrm>
            <a:off x="5240800" y="3547417"/>
            <a:ext cx="29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 </a:t>
            </a:r>
            <a:r>
              <a:rPr lang="en" sz="9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This presentation template was created by </a:t>
            </a:r>
            <a:r>
              <a:rPr b="1" lang="en" sz="900" u="sng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" sz="900" u="sng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and infographics &amp; images by </a:t>
            </a:r>
            <a:r>
              <a:rPr b="1" lang="en" sz="900" u="sng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 u="sng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082300"/>
            <a:ext cx="77175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689467" y="2376893"/>
            <a:ext cx="26232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31292" y="2376893"/>
            <a:ext cx="2623200" cy="2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689475" y="2676293"/>
            <a:ext cx="26232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31300" y="2676293"/>
            <a:ext cx="26232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875875" y="2084700"/>
            <a:ext cx="4396500" cy="22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875875" y="794400"/>
            <a:ext cx="43965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5540730" y="817949"/>
            <a:ext cx="2568600" cy="3507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 flipH="1" rot="10800000">
            <a:off x="-36150" y="-34400"/>
            <a:ext cx="9216300" cy="522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13225" y="445025"/>
            <a:ext cx="7717500" cy="1109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4.jp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100 Final Project</a:t>
            </a:r>
            <a:endParaRPr/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Aashrith Beesabathuni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Kilian Cox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1282" l="0" r="0" t="7142"/>
          <a:stretch/>
        </p:blipFill>
        <p:spPr>
          <a:xfrm flipH="1">
            <a:off x="3775250" y="186125"/>
            <a:ext cx="4830075" cy="45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875875" y="794400"/>
            <a:ext cx="43965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Design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875875" y="2084700"/>
            <a:ext cx="4396500" cy="22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create out final project so it would allow us to best demonstrate skills we learnt in ME100. To do so, we decided on creating an Automatic Fire </a:t>
            </a:r>
            <a:r>
              <a:rPr lang="en"/>
              <a:t>Suppression</a:t>
            </a:r>
            <a:r>
              <a:rPr lang="en"/>
              <a:t> System.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device is mounted above a StoveTop, and is able to detect an unregulated fire on any of the 4 stoves, turn to that quadrant, and spray fire retardant spray till the fire is put out.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6472825" y="1707450"/>
            <a:ext cx="1080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Image here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50" y="794400"/>
            <a:ext cx="2536867" cy="19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463" y="3088450"/>
            <a:ext cx="1902651" cy="19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Design (cont.)</a:t>
            </a:r>
            <a:endParaRPr/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1: Actuation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2: Computation</a:t>
            </a:r>
            <a:endParaRPr/>
          </a:p>
        </p:txBody>
      </p:sp>
      <p:sp>
        <p:nvSpPr>
          <p:cNvPr id="156" name="Google Shape;156;p26"/>
          <p:cNvSpPr txBox="1"/>
          <p:nvPr>
            <p:ph idx="3" type="subTitle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important part of the project is the can’s ability to spin 360 degrees. This is done through a belt-pulley system actuated by a motor </a:t>
            </a:r>
            <a:r>
              <a:rPr lang="en"/>
              <a:t>attached</a:t>
            </a:r>
            <a:r>
              <a:rPr lang="en"/>
              <a:t> to the can.</a:t>
            </a:r>
            <a:endParaRPr/>
          </a:p>
        </p:txBody>
      </p:sp>
      <p:sp>
        <p:nvSpPr>
          <p:cNvPr id="157" name="Google Shape;157;p26"/>
          <p:cNvSpPr txBox="1"/>
          <p:nvPr>
            <p:ph idx="4" type="subTitle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computation part of the </a:t>
            </a:r>
            <a:r>
              <a:rPr lang="en"/>
              <a:t>project</a:t>
            </a:r>
            <a:r>
              <a:rPr lang="en"/>
              <a:t> comes from the </a:t>
            </a:r>
            <a:r>
              <a:rPr lang="en"/>
              <a:t>calculator</a:t>
            </a:r>
            <a:r>
              <a:rPr lang="en"/>
              <a:t> of what position the can needs to go. Based on the readings of the fire-sensors, the ESP32 will calculate how far to spin to reach the desired position.</a:t>
            </a:r>
            <a:endParaRPr/>
          </a:p>
        </p:txBody>
      </p:sp>
      <p:sp>
        <p:nvSpPr>
          <p:cNvPr id="158" name="Google Shape;158;p26"/>
          <p:cNvSpPr txBox="1"/>
          <p:nvPr>
            <p:ph idx="5" type="subTitle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</a:t>
            </a:r>
            <a:r>
              <a:rPr lang="en"/>
              <a:t>initially</a:t>
            </a:r>
            <a:r>
              <a:rPr lang="en"/>
              <a:t> </a:t>
            </a:r>
            <a:r>
              <a:rPr lang="en"/>
              <a:t>receiving</a:t>
            </a:r>
            <a:r>
              <a:rPr lang="en"/>
              <a:t> a </a:t>
            </a:r>
            <a:r>
              <a:rPr lang="en"/>
              <a:t>signal</a:t>
            </a:r>
            <a:r>
              <a:rPr lang="en"/>
              <a:t> from the fire sensor, the device will send the user a text to warn them of the hazard, and also a text when the first is put out!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867186" y="1409784"/>
            <a:ext cx="618900" cy="618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3451213" y="1409797"/>
            <a:ext cx="618900" cy="618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6035239" y="1409797"/>
            <a:ext cx="618900" cy="618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6"/>
          <p:cNvGrpSpPr/>
          <p:nvPr/>
        </p:nvGrpSpPr>
        <p:grpSpPr>
          <a:xfrm>
            <a:off x="993976" y="1552087"/>
            <a:ext cx="352818" cy="320182"/>
            <a:chOff x="1190625" y="479500"/>
            <a:chExt cx="5219200" cy="4736425"/>
          </a:xfrm>
        </p:grpSpPr>
        <p:sp>
          <p:nvSpPr>
            <p:cNvPr id="164" name="Google Shape;164;p26"/>
            <p:cNvSpPr/>
            <p:nvPr/>
          </p:nvSpPr>
          <p:spPr>
            <a:xfrm>
              <a:off x="2298875" y="479500"/>
              <a:ext cx="2579450" cy="1094425"/>
            </a:xfrm>
            <a:custGeom>
              <a:rect b="b" l="l" r="r" t="t"/>
              <a:pathLst>
                <a:path extrusionOk="0" h="43777" w="103178">
                  <a:moveTo>
                    <a:pt x="64653" y="0"/>
                  </a:moveTo>
                  <a:cubicBezTo>
                    <a:pt x="53236" y="0"/>
                    <a:pt x="42047" y="3980"/>
                    <a:pt x="33240" y="11222"/>
                  </a:cubicBezTo>
                  <a:cubicBezTo>
                    <a:pt x="25346" y="17713"/>
                    <a:pt x="19605" y="26488"/>
                    <a:pt x="16865" y="36241"/>
                  </a:cubicBezTo>
                  <a:cubicBezTo>
                    <a:pt x="15397" y="35977"/>
                    <a:pt x="13903" y="35845"/>
                    <a:pt x="12382" y="35845"/>
                  </a:cubicBezTo>
                  <a:cubicBezTo>
                    <a:pt x="12213" y="35845"/>
                    <a:pt x="12044" y="35846"/>
                    <a:pt x="11874" y="35850"/>
                  </a:cubicBezTo>
                  <a:cubicBezTo>
                    <a:pt x="8547" y="35915"/>
                    <a:pt x="5317" y="36600"/>
                    <a:pt x="2251" y="37905"/>
                  </a:cubicBezTo>
                  <a:cubicBezTo>
                    <a:pt x="718" y="38590"/>
                    <a:pt x="0" y="40384"/>
                    <a:pt x="653" y="41917"/>
                  </a:cubicBezTo>
                  <a:cubicBezTo>
                    <a:pt x="1142" y="43091"/>
                    <a:pt x="2284" y="43776"/>
                    <a:pt x="3458" y="43776"/>
                  </a:cubicBezTo>
                  <a:cubicBezTo>
                    <a:pt x="3882" y="43776"/>
                    <a:pt x="4274" y="43711"/>
                    <a:pt x="4665" y="43548"/>
                  </a:cubicBezTo>
                  <a:cubicBezTo>
                    <a:pt x="6981" y="42537"/>
                    <a:pt x="9460" y="42015"/>
                    <a:pt x="12005" y="41982"/>
                  </a:cubicBezTo>
                  <a:cubicBezTo>
                    <a:pt x="12194" y="41976"/>
                    <a:pt x="12384" y="41973"/>
                    <a:pt x="12575" y="41973"/>
                  </a:cubicBezTo>
                  <a:cubicBezTo>
                    <a:pt x="14477" y="41973"/>
                    <a:pt x="16393" y="42270"/>
                    <a:pt x="18202" y="42863"/>
                  </a:cubicBezTo>
                  <a:cubicBezTo>
                    <a:pt x="18488" y="42943"/>
                    <a:pt x="18785" y="42983"/>
                    <a:pt x="19082" y="42983"/>
                  </a:cubicBezTo>
                  <a:cubicBezTo>
                    <a:pt x="19633" y="42983"/>
                    <a:pt x="20182" y="42845"/>
                    <a:pt x="20649" y="42569"/>
                  </a:cubicBezTo>
                  <a:cubicBezTo>
                    <a:pt x="21399" y="42145"/>
                    <a:pt x="21921" y="41395"/>
                    <a:pt x="22117" y="40547"/>
                  </a:cubicBezTo>
                  <a:cubicBezTo>
                    <a:pt x="26325" y="20616"/>
                    <a:pt x="44233" y="6133"/>
                    <a:pt x="64653" y="6133"/>
                  </a:cubicBezTo>
                  <a:cubicBezTo>
                    <a:pt x="77244" y="6133"/>
                    <a:pt x="89183" y="11548"/>
                    <a:pt x="97436" y="21040"/>
                  </a:cubicBezTo>
                  <a:cubicBezTo>
                    <a:pt x="98058" y="21733"/>
                    <a:pt x="98911" y="22087"/>
                    <a:pt x="99765" y="22087"/>
                  </a:cubicBezTo>
                  <a:cubicBezTo>
                    <a:pt x="100480" y="22087"/>
                    <a:pt x="101195" y="21839"/>
                    <a:pt x="101774" y="21334"/>
                  </a:cubicBezTo>
                  <a:cubicBezTo>
                    <a:pt x="103047" y="20225"/>
                    <a:pt x="103177" y="18268"/>
                    <a:pt x="102068" y="16995"/>
                  </a:cubicBezTo>
                  <a:cubicBezTo>
                    <a:pt x="92641" y="6198"/>
                    <a:pt x="79006" y="0"/>
                    <a:pt x="64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190625" y="1145000"/>
              <a:ext cx="5219200" cy="4070925"/>
            </a:xfrm>
            <a:custGeom>
              <a:rect b="b" l="l" r="r" t="t"/>
              <a:pathLst>
                <a:path extrusionOk="0" h="162837" w="208768">
                  <a:moveTo>
                    <a:pt x="101317" y="49156"/>
                  </a:moveTo>
                  <a:lnTo>
                    <a:pt x="101317" y="150539"/>
                  </a:lnTo>
                  <a:lnTo>
                    <a:pt x="94076" y="150539"/>
                  </a:lnTo>
                  <a:cubicBezTo>
                    <a:pt x="93130" y="147897"/>
                    <a:pt x="91042" y="145809"/>
                    <a:pt x="88400" y="144896"/>
                  </a:cubicBezTo>
                  <a:lnTo>
                    <a:pt x="88400" y="49156"/>
                  </a:lnTo>
                  <a:close/>
                  <a:moveTo>
                    <a:pt x="9231" y="150474"/>
                  </a:moveTo>
                  <a:cubicBezTo>
                    <a:pt x="10960" y="150474"/>
                    <a:pt x="12330" y="151876"/>
                    <a:pt x="12330" y="153605"/>
                  </a:cubicBezTo>
                  <a:cubicBezTo>
                    <a:pt x="12330" y="155334"/>
                    <a:pt x="10960" y="156704"/>
                    <a:pt x="9231" y="156704"/>
                  </a:cubicBezTo>
                  <a:cubicBezTo>
                    <a:pt x="7503" y="156704"/>
                    <a:pt x="6133" y="155334"/>
                    <a:pt x="6133" y="153605"/>
                  </a:cubicBezTo>
                  <a:cubicBezTo>
                    <a:pt x="6133" y="151876"/>
                    <a:pt x="7503" y="150474"/>
                    <a:pt x="9231" y="150474"/>
                  </a:cubicBezTo>
                  <a:close/>
                  <a:moveTo>
                    <a:pt x="47299" y="150474"/>
                  </a:moveTo>
                  <a:cubicBezTo>
                    <a:pt x="48995" y="150474"/>
                    <a:pt x="50398" y="151876"/>
                    <a:pt x="50398" y="153605"/>
                  </a:cubicBezTo>
                  <a:cubicBezTo>
                    <a:pt x="50398" y="155334"/>
                    <a:pt x="48995" y="156704"/>
                    <a:pt x="47299" y="156704"/>
                  </a:cubicBezTo>
                  <a:cubicBezTo>
                    <a:pt x="45570" y="156704"/>
                    <a:pt x="44167" y="155334"/>
                    <a:pt x="44167" y="153605"/>
                  </a:cubicBezTo>
                  <a:cubicBezTo>
                    <a:pt x="44167" y="151876"/>
                    <a:pt x="45570" y="150474"/>
                    <a:pt x="47299" y="150474"/>
                  </a:cubicBezTo>
                  <a:close/>
                  <a:moveTo>
                    <a:pt x="85366" y="150474"/>
                  </a:moveTo>
                  <a:cubicBezTo>
                    <a:pt x="87062" y="150474"/>
                    <a:pt x="88465" y="151876"/>
                    <a:pt x="88465" y="153605"/>
                  </a:cubicBezTo>
                  <a:cubicBezTo>
                    <a:pt x="88465" y="155334"/>
                    <a:pt x="87062" y="156704"/>
                    <a:pt x="85366" y="156704"/>
                  </a:cubicBezTo>
                  <a:cubicBezTo>
                    <a:pt x="83637" y="156704"/>
                    <a:pt x="82235" y="155334"/>
                    <a:pt x="82235" y="153605"/>
                  </a:cubicBezTo>
                  <a:cubicBezTo>
                    <a:pt x="82235" y="151876"/>
                    <a:pt x="83637" y="150474"/>
                    <a:pt x="85366" y="150474"/>
                  </a:cubicBezTo>
                  <a:close/>
                  <a:moveTo>
                    <a:pt x="123401" y="150474"/>
                  </a:moveTo>
                  <a:cubicBezTo>
                    <a:pt x="125130" y="150474"/>
                    <a:pt x="126532" y="151876"/>
                    <a:pt x="126532" y="153605"/>
                  </a:cubicBezTo>
                  <a:cubicBezTo>
                    <a:pt x="126532" y="155334"/>
                    <a:pt x="125130" y="156704"/>
                    <a:pt x="123401" y="156704"/>
                  </a:cubicBezTo>
                  <a:cubicBezTo>
                    <a:pt x="121705" y="156704"/>
                    <a:pt x="120302" y="155334"/>
                    <a:pt x="120302" y="153605"/>
                  </a:cubicBezTo>
                  <a:cubicBezTo>
                    <a:pt x="120302" y="151876"/>
                    <a:pt x="121705" y="150474"/>
                    <a:pt x="123401" y="150474"/>
                  </a:cubicBezTo>
                  <a:close/>
                  <a:moveTo>
                    <a:pt x="161468" y="150474"/>
                  </a:moveTo>
                  <a:cubicBezTo>
                    <a:pt x="163197" y="150474"/>
                    <a:pt x="164600" y="151876"/>
                    <a:pt x="164600" y="153605"/>
                  </a:cubicBezTo>
                  <a:cubicBezTo>
                    <a:pt x="164600" y="155334"/>
                    <a:pt x="163197" y="156704"/>
                    <a:pt x="161468" y="156704"/>
                  </a:cubicBezTo>
                  <a:cubicBezTo>
                    <a:pt x="159772" y="156704"/>
                    <a:pt x="158369" y="155334"/>
                    <a:pt x="158369" y="153605"/>
                  </a:cubicBezTo>
                  <a:cubicBezTo>
                    <a:pt x="158369" y="151876"/>
                    <a:pt x="159772" y="150474"/>
                    <a:pt x="161468" y="150474"/>
                  </a:cubicBezTo>
                  <a:close/>
                  <a:moveTo>
                    <a:pt x="199536" y="150474"/>
                  </a:moveTo>
                  <a:cubicBezTo>
                    <a:pt x="201265" y="150474"/>
                    <a:pt x="202667" y="151876"/>
                    <a:pt x="202667" y="153605"/>
                  </a:cubicBezTo>
                  <a:cubicBezTo>
                    <a:pt x="202667" y="155334"/>
                    <a:pt x="201265" y="156704"/>
                    <a:pt x="199536" y="156704"/>
                  </a:cubicBezTo>
                  <a:cubicBezTo>
                    <a:pt x="197807" y="156704"/>
                    <a:pt x="196437" y="155334"/>
                    <a:pt x="196437" y="153605"/>
                  </a:cubicBezTo>
                  <a:cubicBezTo>
                    <a:pt x="196437" y="151876"/>
                    <a:pt x="197807" y="150474"/>
                    <a:pt x="199536" y="150474"/>
                  </a:cubicBezTo>
                  <a:close/>
                  <a:moveTo>
                    <a:pt x="151062" y="0"/>
                  </a:moveTo>
                  <a:cubicBezTo>
                    <a:pt x="150625" y="0"/>
                    <a:pt x="150180" y="94"/>
                    <a:pt x="149758" y="292"/>
                  </a:cubicBezTo>
                  <a:cubicBezTo>
                    <a:pt x="148257" y="1010"/>
                    <a:pt x="147605" y="2836"/>
                    <a:pt x="148323" y="4369"/>
                  </a:cubicBezTo>
                  <a:cubicBezTo>
                    <a:pt x="150997" y="10013"/>
                    <a:pt x="152400" y="16047"/>
                    <a:pt x="152498" y="22310"/>
                  </a:cubicBezTo>
                  <a:cubicBezTo>
                    <a:pt x="152498" y="23256"/>
                    <a:pt x="152955" y="24137"/>
                    <a:pt x="153705" y="24724"/>
                  </a:cubicBezTo>
                  <a:cubicBezTo>
                    <a:pt x="154249" y="25126"/>
                    <a:pt x="154913" y="25340"/>
                    <a:pt x="155572" y="25340"/>
                  </a:cubicBezTo>
                  <a:cubicBezTo>
                    <a:pt x="155822" y="25340"/>
                    <a:pt x="156072" y="25309"/>
                    <a:pt x="156314" y="25246"/>
                  </a:cubicBezTo>
                  <a:cubicBezTo>
                    <a:pt x="157340" y="24964"/>
                    <a:pt x="158405" y="24823"/>
                    <a:pt x="159463" y="24823"/>
                  </a:cubicBezTo>
                  <a:cubicBezTo>
                    <a:pt x="159752" y="24823"/>
                    <a:pt x="160040" y="24834"/>
                    <a:pt x="160327" y="24855"/>
                  </a:cubicBezTo>
                  <a:cubicBezTo>
                    <a:pt x="165937" y="25246"/>
                    <a:pt x="171254" y="30465"/>
                    <a:pt x="171744" y="36076"/>
                  </a:cubicBezTo>
                  <a:lnTo>
                    <a:pt x="171776" y="36206"/>
                  </a:lnTo>
                  <a:cubicBezTo>
                    <a:pt x="171907" y="38000"/>
                    <a:pt x="171287" y="39697"/>
                    <a:pt x="170080" y="41001"/>
                  </a:cubicBezTo>
                  <a:cubicBezTo>
                    <a:pt x="168840" y="42339"/>
                    <a:pt x="167177" y="43057"/>
                    <a:pt x="165383" y="43057"/>
                  </a:cubicBezTo>
                  <a:lnTo>
                    <a:pt x="43482" y="43057"/>
                  </a:lnTo>
                  <a:cubicBezTo>
                    <a:pt x="40253" y="43057"/>
                    <a:pt x="37545" y="40675"/>
                    <a:pt x="37154" y="37511"/>
                  </a:cubicBezTo>
                  <a:cubicBezTo>
                    <a:pt x="37024" y="36630"/>
                    <a:pt x="36991" y="35750"/>
                    <a:pt x="36991" y="34836"/>
                  </a:cubicBezTo>
                  <a:cubicBezTo>
                    <a:pt x="37024" y="30889"/>
                    <a:pt x="38263" y="27040"/>
                    <a:pt x="40546" y="23778"/>
                  </a:cubicBezTo>
                  <a:cubicBezTo>
                    <a:pt x="41525" y="22408"/>
                    <a:pt x="41199" y="20484"/>
                    <a:pt x="39829" y="19505"/>
                  </a:cubicBezTo>
                  <a:cubicBezTo>
                    <a:pt x="39289" y="19141"/>
                    <a:pt x="38676" y="18965"/>
                    <a:pt x="38071" y="18965"/>
                  </a:cubicBezTo>
                  <a:cubicBezTo>
                    <a:pt x="37104" y="18965"/>
                    <a:pt x="36157" y="19413"/>
                    <a:pt x="35556" y="20255"/>
                  </a:cubicBezTo>
                  <a:cubicBezTo>
                    <a:pt x="32555" y="24561"/>
                    <a:pt x="30924" y="29585"/>
                    <a:pt x="30858" y="34804"/>
                  </a:cubicBezTo>
                  <a:cubicBezTo>
                    <a:pt x="30858" y="35945"/>
                    <a:pt x="30924" y="37120"/>
                    <a:pt x="31087" y="38261"/>
                  </a:cubicBezTo>
                  <a:cubicBezTo>
                    <a:pt x="31837" y="44492"/>
                    <a:pt x="37187" y="49156"/>
                    <a:pt x="43482" y="49156"/>
                  </a:cubicBezTo>
                  <a:lnTo>
                    <a:pt x="44233" y="49156"/>
                  </a:lnTo>
                  <a:lnTo>
                    <a:pt x="44233" y="65825"/>
                  </a:lnTo>
                  <a:lnTo>
                    <a:pt x="6654" y="103403"/>
                  </a:lnTo>
                  <a:cubicBezTo>
                    <a:pt x="6067" y="103990"/>
                    <a:pt x="5741" y="104741"/>
                    <a:pt x="5741" y="105556"/>
                  </a:cubicBezTo>
                  <a:lnTo>
                    <a:pt x="5741" y="145059"/>
                  </a:lnTo>
                  <a:cubicBezTo>
                    <a:pt x="2381" y="146429"/>
                    <a:pt x="0" y="149756"/>
                    <a:pt x="0" y="153605"/>
                  </a:cubicBezTo>
                  <a:cubicBezTo>
                    <a:pt x="0" y="158694"/>
                    <a:pt x="4143" y="162837"/>
                    <a:pt x="9231" y="162837"/>
                  </a:cubicBezTo>
                  <a:cubicBezTo>
                    <a:pt x="14320" y="162837"/>
                    <a:pt x="18463" y="158694"/>
                    <a:pt x="18463" y="153605"/>
                  </a:cubicBezTo>
                  <a:cubicBezTo>
                    <a:pt x="18463" y="149430"/>
                    <a:pt x="15690" y="145907"/>
                    <a:pt x="11874" y="144765"/>
                  </a:cubicBezTo>
                  <a:lnTo>
                    <a:pt x="11874" y="106828"/>
                  </a:lnTo>
                  <a:lnTo>
                    <a:pt x="49452" y="69250"/>
                  </a:lnTo>
                  <a:cubicBezTo>
                    <a:pt x="50039" y="68663"/>
                    <a:pt x="50365" y="67880"/>
                    <a:pt x="50365" y="67065"/>
                  </a:cubicBezTo>
                  <a:lnTo>
                    <a:pt x="50365" y="49156"/>
                  </a:lnTo>
                  <a:lnTo>
                    <a:pt x="63804" y="49156"/>
                  </a:lnTo>
                  <a:lnTo>
                    <a:pt x="63804" y="74991"/>
                  </a:lnTo>
                  <a:lnTo>
                    <a:pt x="45113" y="93683"/>
                  </a:lnTo>
                  <a:cubicBezTo>
                    <a:pt x="44559" y="94237"/>
                    <a:pt x="44233" y="95020"/>
                    <a:pt x="44233" y="95835"/>
                  </a:cubicBezTo>
                  <a:lnTo>
                    <a:pt x="44233" y="144896"/>
                  </a:lnTo>
                  <a:cubicBezTo>
                    <a:pt x="40644" y="146168"/>
                    <a:pt x="38067" y="149593"/>
                    <a:pt x="38067" y="153605"/>
                  </a:cubicBezTo>
                  <a:cubicBezTo>
                    <a:pt x="38067" y="158694"/>
                    <a:pt x="42210" y="162837"/>
                    <a:pt x="47299" y="162837"/>
                  </a:cubicBezTo>
                  <a:cubicBezTo>
                    <a:pt x="52388" y="162837"/>
                    <a:pt x="56530" y="158694"/>
                    <a:pt x="56530" y="153605"/>
                  </a:cubicBezTo>
                  <a:cubicBezTo>
                    <a:pt x="56530" y="149593"/>
                    <a:pt x="53953" y="146168"/>
                    <a:pt x="50365" y="144896"/>
                  </a:cubicBezTo>
                  <a:lnTo>
                    <a:pt x="50365" y="97108"/>
                  </a:lnTo>
                  <a:lnTo>
                    <a:pt x="69024" y="78416"/>
                  </a:lnTo>
                  <a:cubicBezTo>
                    <a:pt x="69611" y="77862"/>
                    <a:pt x="69904" y="77079"/>
                    <a:pt x="69904" y="76264"/>
                  </a:cubicBezTo>
                  <a:lnTo>
                    <a:pt x="69904" y="49156"/>
                  </a:lnTo>
                  <a:lnTo>
                    <a:pt x="82300" y="49156"/>
                  </a:lnTo>
                  <a:lnTo>
                    <a:pt x="82300" y="144896"/>
                  </a:lnTo>
                  <a:cubicBezTo>
                    <a:pt x="78712" y="146168"/>
                    <a:pt x="76135" y="149593"/>
                    <a:pt x="76135" y="153605"/>
                  </a:cubicBezTo>
                  <a:cubicBezTo>
                    <a:pt x="76135" y="158694"/>
                    <a:pt x="80277" y="162837"/>
                    <a:pt x="85366" y="162837"/>
                  </a:cubicBezTo>
                  <a:cubicBezTo>
                    <a:pt x="89378" y="162837"/>
                    <a:pt x="92804" y="160260"/>
                    <a:pt x="94076" y="156671"/>
                  </a:cubicBezTo>
                  <a:lnTo>
                    <a:pt x="114691" y="156671"/>
                  </a:lnTo>
                  <a:cubicBezTo>
                    <a:pt x="115964" y="160260"/>
                    <a:pt x="119389" y="162837"/>
                    <a:pt x="123401" y="162837"/>
                  </a:cubicBezTo>
                  <a:cubicBezTo>
                    <a:pt x="128490" y="162837"/>
                    <a:pt x="132632" y="158694"/>
                    <a:pt x="132632" y="153605"/>
                  </a:cubicBezTo>
                  <a:cubicBezTo>
                    <a:pt x="132632" y="149593"/>
                    <a:pt x="130055" y="146168"/>
                    <a:pt x="126500" y="144896"/>
                  </a:cubicBezTo>
                  <a:cubicBezTo>
                    <a:pt x="126598" y="137002"/>
                    <a:pt x="126598" y="129303"/>
                    <a:pt x="126467" y="121377"/>
                  </a:cubicBezTo>
                  <a:cubicBezTo>
                    <a:pt x="126435" y="119733"/>
                    <a:pt x="125096" y="118375"/>
                    <a:pt x="123428" y="118375"/>
                  </a:cubicBezTo>
                  <a:cubicBezTo>
                    <a:pt x="123408" y="118375"/>
                    <a:pt x="123388" y="118375"/>
                    <a:pt x="123368" y="118376"/>
                  </a:cubicBezTo>
                  <a:cubicBezTo>
                    <a:pt x="121672" y="118408"/>
                    <a:pt x="120335" y="119811"/>
                    <a:pt x="120367" y="121475"/>
                  </a:cubicBezTo>
                  <a:cubicBezTo>
                    <a:pt x="120498" y="129369"/>
                    <a:pt x="120498" y="137034"/>
                    <a:pt x="120367" y="144896"/>
                  </a:cubicBezTo>
                  <a:cubicBezTo>
                    <a:pt x="117725" y="145809"/>
                    <a:pt x="115637" y="147897"/>
                    <a:pt x="114691" y="150539"/>
                  </a:cubicBezTo>
                  <a:lnTo>
                    <a:pt x="107450" y="150539"/>
                  </a:lnTo>
                  <a:lnTo>
                    <a:pt x="107450" y="49156"/>
                  </a:lnTo>
                  <a:lnTo>
                    <a:pt x="120367" y="49156"/>
                  </a:lnTo>
                  <a:cubicBezTo>
                    <a:pt x="120498" y="68794"/>
                    <a:pt x="120498" y="88561"/>
                    <a:pt x="120367" y="108003"/>
                  </a:cubicBezTo>
                  <a:cubicBezTo>
                    <a:pt x="120335" y="109699"/>
                    <a:pt x="121705" y="111069"/>
                    <a:pt x="123401" y="111069"/>
                  </a:cubicBezTo>
                  <a:cubicBezTo>
                    <a:pt x="125097" y="111069"/>
                    <a:pt x="126467" y="109732"/>
                    <a:pt x="126467" y="108035"/>
                  </a:cubicBezTo>
                  <a:cubicBezTo>
                    <a:pt x="126598" y="88594"/>
                    <a:pt x="126598" y="68794"/>
                    <a:pt x="126500" y="49156"/>
                  </a:cubicBezTo>
                  <a:lnTo>
                    <a:pt x="138863" y="49156"/>
                  </a:lnTo>
                  <a:lnTo>
                    <a:pt x="138863" y="76264"/>
                  </a:lnTo>
                  <a:cubicBezTo>
                    <a:pt x="138863" y="77079"/>
                    <a:pt x="139156" y="77862"/>
                    <a:pt x="139744" y="78416"/>
                  </a:cubicBezTo>
                  <a:lnTo>
                    <a:pt x="158402" y="97108"/>
                  </a:lnTo>
                  <a:lnTo>
                    <a:pt x="158402" y="144896"/>
                  </a:lnTo>
                  <a:cubicBezTo>
                    <a:pt x="154814" y="146168"/>
                    <a:pt x="152237" y="149593"/>
                    <a:pt x="152237" y="153605"/>
                  </a:cubicBezTo>
                  <a:cubicBezTo>
                    <a:pt x="152237" y="158694"/>
                    <a:pt x="156380" y="162837"/>
                    <a:pt x="161468" y="162837"/>
                  </a:cubicBezTo>
                  <a:cubicBezTo>
                    <a:pt x="166557" y="162837"/>
                    <a:pt x="170700" y="158694"/>
                    <a:pt x="170700" y="153605"/>
                  </a:cubicBezTo>
                  <a:cubicBezTo>
                    <a:pt x="170700" y="149593"/>
                    <a:pt x="168123" y="146168"/>
                    <a:pt x="164535" y="144896"/>
                  </a:cubicBezTo>
                  <a:lnTo>
                    <a:pt x="164535" y="95835"/>
                  </a:lnTo>
                  <a:cubicBezTo>
                    <a:pt x="164535" y="95020"/>
                    <a:pt x="164208" y="94237"/>
                    <a:pt x="163654" y="93683"/>
                  </a:cubicBezTo>
                  <a:lnTo>
                    <a:pt x="144963" y="74991"/>
                  </a:lnTo>
                  <a:lnTo>
                    <a:pt x="144963" y="49156"/>
                  </a:lnTo>
                  <a:lnTo>
                    <a:pt x="158402" y="49156"/>
                  </a:lnTo>
                  <a:lnTo>
                    <a:pt x="158402" y="67065"/>
                  </a:lnTo>
                  <a:cubicBezTo>
                    <a:pt x="158402" y="67880"/>
                    <a:pt x="158728" y="68663"/>
                    <a:pt x="159315" y="69250"/>
                  </a:cubicBezTo>
                  <a:lnTo>
                    <a:pt x="196894" y="106828"/>
                  </a:lnTo>
                  <a:lnTo>
                    <a:pt x="196894" y="144765"/>
                  </a:lnTo>
                  <a:cubicBezTo>
                    <a:pt x="193077" y="145907"/>
                    <a:pt x="190304" y="149430"/>
                    <a:pt x="190304" y="153605"/>
                  </a:cubicBezTo>
                  <a:cubicBezTo>
                    <a:pt x="190304" y="158694"/>
                    <a:pt x="194447" y="162837"/>
                    <a:pt x="199536" y="162837"/>
                  </a:cubicBezTo>
                  <a:cubicBezTo>
                    <a:pt x="204624" y="162837"/>
                    <a:pt x="208767" y="158694"/>
                    <a:pt x="208767" y="153605"/>
                  </a:cubicBezTo>
                  <a:cubicBezTo>
                    <a:pt x="208767" y="149756"/>
                    <a:pt x="206386" y="146429"/>
                    <a:pt x="203026" y="145059"/>
                  </a:cubicBezTo>
                  <a:lnTo>
                    <a:pt x="203026" y="105556"/>
                  </a:lnTo>
                  <a:cubicBezTo>
                    <a:pt x="203026" y="104741"/>
                    <a:pt x="202700" y="103990"/>
                    <a:pt x="202113" y="103403"/>
                  </a:cubicBezTo>
                  <a:lnTo>
                    <a:pt x="164535" y="65825"/>
                  </a:lnTo>
                  <a:lnTo>
                    <a:pt x="164535" y="49156"/>
                  </a:lnTo>
                  <a:lnTo>
                    <a:pt x="165383" y="49156"/>
                  </a:lnTo>
                  <a:cubicBezTo>
                    <a:pt x="168840" y="49156"/>
                    <a:pt x="172200" y="47721"/>
                    <a:pt x="174549" y="45177"/>
                  </a:cubicBezTo>
                  <a:cubicBezTo>
                    <a:pt x="176898" y="42632"/>
                    <a:pt x="178104" y="39207"/>
                    <a:pt x="177876" y="35782"/>
                  </a:cubicBezTo>
                  <a:cubicBezTo>
                    <a:pt x="177844" y="35684"/>
                    <a:pt x="177844" y="35587"/>
                    <a:pt x="177844" y="35521"/>
                  </a:cubicBezTo>
                  <a:cubicBezTo>
                    <a:pt x="177093" y="26877"/>
                    <a:pt x="169428" y="19342"/>
                    <a:pt x="160751" y="18755"/>
                  </a:cubicBezTo>
                  <a:cubicBezTo>
                    <a:pt x="160299" y="18736"/>
                    <a:pt x="159858" y="18717"/>
                    <a:pt x="159415" y="18717"/>
                  </a:cubicBezTo>
                  <a:cubicBezTo>
                    <a:pt x="159091" y="18717"/>
                    <a:pt x="158766" y="18727"/>
                    <a:pt x="158435" y="18755"/>
                  </a:cubicBezTo>
                  <a:cubicBezTo>
                    <a:pt x="157945" y="12818"/>
                    <a:pt x="156412" y="7142"/>
                    <a:pt x="153835" y="1760"/>
                  </a:cubicBezTo>
                  <a:cubicBezTo>
                    <a:pt x="153315" y="649"/>
                    <a:pt x="152213" y="0"/>
                    <a:pt x="15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409575" y="1115575"/>
              <a:ext cx="425725" cy="729100"/>
            </a:xfrm>
            <a:custGeom>
              <a:rect b="b" l="l" r="r" t="t"/>
              <a:pathLst>
                <a:path extrusionOk="0" h="29164" w="17029">
                  <a:moveTo>
                    <a:pt x="13962" y="1"/>
                  </a:moveTo>
                  <a:cubicBezTo>
                    <a:pt x="12266" y="1"/>
                    <a:pt x="10896" y="1371"/>
                    <a:pt x="10896" y="3067"/>
                  </a:cubicBezTo>
                  <a:lnTo>
                    <a:pt x="10896" y="18725"/>
                  </a:lnTo>
                  <a:lnTo>
                    <a:pt x="5546" y="13342"/>
                  </a:lnTo>
                  <a:cubicBezTo>
                    <a:pt x="4943" y="12739"/>
                    <a:pt x="4160" y="12437"/>
                    <a:pt x="3377" y="12437"/>
                  </a:cubicBezTo>
                  <a:cubicBezTo>
                    <a:pt x="2594" y="12437"/>
                    <a:pt x="1811" y="12739"/>
                    <a:pt x="1208" y="13342"/>
                  </a:cubicBezTo>
                  <a:cubicBezTo>
                    <a:pt x="1" y="14517"/>
                    <a:pt x="1" y="16474"/>
                    <a:pt x="1208" y="17648"/>
                  </a:cubicBezTo>
                  <a:lnTo>
                    <a:pt x="11809" y="28250"/>
                  </a:lnTo>
                  <a:cubicBezTo>
                    <a:pt x="12396" y="28837"/>
                    <a:pt x="13179" y="29163"/>
                    <a:pt x="13962" y="29163"/>
                  </a:cubicBezTo>
                  <a:cubicBezTo>
                    <a:pt x="14353" y="29163"/>
                    <a:pt x="14777" y="29065"/>
                    <a:pt x="15136" y="28935"/>
                  </a:cubicBezTo>
                  <a:cubicBezTo>
                    <a:pt x="16278" y="28445"/>
                    <a:pt x="17028" y="27336"/>
                    <a:pt x="17028" y="26097"/>
                  </a:cubicBezTo>
                  <a:lnTo>
                    <a:pt x="17028" y="3067"/>
                  </a:lnTo>
                  <a:cubicBezTo>
                    <a:pt x="17028" y="1371"/>
                    <a:pt x="15658" y="1"/>
                    <a:pt x="13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934750" y="1115375"/>
              <a:ext cx="425725" cy="729300"/>
            </a:xfrm>
            <a:custGeom>
              <a:rect b="b" l="l" r="r" t="t"/>
              <a:pathLst>
                <a:path extrusionOk="0" h="29172" w="17029">
                  <a:moveTo>
                    <a:pt x="3049" y="0"/>
                  </a:moveTo>
                  <a:cubicBezTo>
                    <a:pt x="2660" y="0"/>
                    <a:pt x="2268" y="77"/>
                    <a:pt x="1893" y="237"/>
                  </a:cubicBezTo>
                  <a:cubicBezTo>
                    <a:pt x="751" y="727"/>
                    <a:pt x="1" y="1836"/>
                    <a:pt x="1" y="3075"/>
                  </a:cubicBezTo>
                  <a:lnTo>
                    <a:pt x="1" y="26105"/>
                  </a:lnTo>
                  <a:cubicBezTo>
                    <a:pt x="1" y="27801"/>
                    <a:pt x="1371" y="29171"/>
                    <a:pt x="3067" y="29171"/>
                  </a:cubicBezTo>
                  <a:cubicBezTo>
                    <a:pt x="4763" y="29171"/>
                    <a:pt x="6133" y="27801"/>
                    <a:pt x="6133" y="26105"/>
                  </a:cubicBezTo>
                  <a:lnTo>
                    <a:pt x="6133" y="10447"/>
                  </a:lnTo>
                  <a:lnTo>
                    <a:pt x="11483" y="15830"/>
                  </a:lnTo>
                  <a:cubicBezTo>
                    <a:pt x="12087" y="16433"/>
                    <a:pt x="12869" y="16735"/>
                    <a:pt x="13652" y="16735"/>
                  </a:cubicBezTo>
                  <a:cubicBezTo>
                    <a:pt x="14435" y="16735"/>
                    <a:pt x="15218" y="16433"/>
                    <a:pt x="15821" y="15830"/>
                  </a:cubicBezTo>
                  <a:cubicBezTo>
                    <a:pt x="17028" y="14623"/>
                    <a:pt x="17028" y="12698"/>
                    <a:pt x="15821" y="11491"/>
                  </a:cubicBezTo>
                  <a:lnTo>
                    <a:pt x="5220" y="890"/>
                  </a:lnTo>
                  <a:cubicBezTo>
                    <a:pt x="4628" y="320"/>
                    <a:pt x="3845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6"/>
          <p:cNvGrpSpPr/>
          <p:nvPr/>
        </p:nvGrpSpPr>
        <p:grpSpPr>
          <a:xfrm>
            <a:off x="3578003" y="1542838"/>
            <a:ext cx="352818" cy="352818"/>
            <a:chOff x="1190625" y="238125"/>
            <a:chExt cx="5219200" cy="5219200"/>
          </a:xfrm>
        </p:grpSpPr>
        <p:sp>
          <p:nvSpPr>
            <p:cNvPr id="169" name="Google Shape;169;p26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58977" y="6100"/>
                  </a:moveTo>
                  <a:cubicBezTo>
                    <a:pt x="59336" y="6100"/>
                    <a:pt x="59629" y="6393"/>
                    <a:pt x="59629" y="6752"/>
                  </a:cubicBezTo>
                  <a:lnTo>
                    <a:pt x="59629" y="15658"/>
                  </a:lnTo>
                  <a:lnTo>
                    <a:pt x="36371" y="15658"/>
                  </a:lnTo>
                  <a:lnTo>
                    <a:pt x="36371" y="6752"/>
                  </a:lnTo>
                  <a:cubicBezTo>
                    <a:pt x="36371" y="6393"/>
                    <a:pt x="36665" y="6100"/>
                    <a:pt x="37024" y="6100"/>
                  </a:cubicBezTo>
                  <a:close/>
                  <a:moveTo>
                    <a:pt x="115344" y="6100"/>
                  </a:moveTo>
                  <a:cubicBezTo>
                    <a:pt x="115703" y="6100"/>
                    <a:pt x="115996" y="6393"/>
                    <a:pt x="115996" y="6752"/>
                  </a:cubicBezTo>
                  <a:lnTo>
                    <a:pt x="115996" y="15658"/>
                  </a:lnTo>
                  <a:lnTo>
                    <a:pt x="92771" y="15658"/>
                  </a:lnTo>
                  <a:lnTo>
                    <a:pt x="92771" y="6752"/>
                  </a:lnTo>
                  <a:cubicBezTo>
                    <a:pt x="92771" y="6393"/>
                    <a:pt x="93064" y="6100"/>
                    <a:pt x="93423" y="6100"/>
                  </a:cubicBezTo>
                  <a:close/>
                  <a:moveTo>
                    <a:pt x="171744" y="6100"/>
                  </a:moveTo>
                  <a:cubicBezTo>
                    <a:pt x="172102" y="6100"/>
                    <a:pt x="172396" y="6393"/>
                    <a:pt x="172396" y="6752"/>
                  </a:cubicBezTo>
                  <a:lnTo>
                    <a:pt x="172396" y="15658"/>
                  </a:lnTo>
                  <a:lnTo>
                    <a:pt x="149138" y="15658"/>
                  </a:lnTo>
                  <a:lnTo>
                    <a:pt x="149138" y="6752"/>
                  </a:lnTo>
                  <a:cubicBezTo>
                    <a:pt x="149138" y="6393"/>
                    <a:pt x="149432" y="6100"/>
                    <a:pt x="149790" y="6100"/>
                  </a:cubicBezTo>
                  <a:close/>
                  <a:moveTo>
                    <a:pt x="15658" y="36371"/>
                  </a:moveTo>
                  <a:lnTo>
                    <a:pt x="15658" y="59629"/>
                  </a:lnTo>
                  <a:lnTo>
                    <a:pt x="6752" y="59629"/>
                  </a:lnTo>
                  <a:cubicBezTo>
                    <a:pt x="6393" y="59629"/>
                    <a:pt x="6100" y="59336"/>
                    <a:pt x="6100" y="58977"/>
                  </a:cubicBezTo>
                  <a:lnTo>
                    <a:pt x="6100" y="37024"/>
                  </a:lnTo>
                  <a:cubicBezTo>
                    <a:pt x="6100" y="36665"/>
                    <a:pt x="6393" y="36371"/>
                    <a:pt x="6752" y="36371"/>
                  </a:cubicBezTo>
                  <a:close/>
                  <a:moveTo>
                    <a:pt x="202015" y="36371"/>
                  </a:moveTo>
                  <a:cubicBezTo>
                    <a:pt x="202374" y="36371"/>
                    <a:pt x="202667" y="36665"/>
                    <a:pt x="202667" y="37024"/>
                  </a:cubicBezTo>
                  <a:lnTo>
                    <a:pt x="202667" y="58977"/>
                  </a:lnTo>
                  <a:cubicBezTo>
                    <a:pt x="202667" y="59336"/>
                    <a:pt x="202374" y="59629"/>
                    <a:pt x="202015" y="59629"/>
                  </a:cubicBezTo>
                  <a:lnTo>
                    <a:pt x="193110" y="59629"/>
                  </a:lnTo>
                  <a:lnTo>
                    <a:pt x="193110" y="36371"/>
                  </a:lnTo>
                  <a:close/>
                  <a:moveTo>
                    <a:pt x="15658" y="92771"/>
                  </a:moveTo>
                  <a:lnTo>
                    <a:pt x="15658" y="115996"/>
                  </a:lnTo>
                  <a:lnTo>
                    <a:pt x="6752" y="115996"/>
                  </a:lnTo>
                  <a:cubicBezTo>
                    <a:pt x="6393" y="115996"/>
                    <a:pt x="6100" y="115703"/>
                    <a:pt x="6100" y="115344"/>
                  </a:cubicBezTo>
                  <a:lnTo>
                    <a:pt x="6100" y="93423"/>
                  </a:lnTo>
                  <a:cubicBezTo>
                    <a:pt x="6100" y="93064"/>
                    <a:pt x="6393" y="92771"/>
                    <a:pt x="6752" y="92771"/>
                  </a:cubicBezTo>
                  <a:close/>
                  <a:moveTo>
                    <a:pt x="202015" y="92771"/>
                  </a:moveTo>
                  <a:cubicBezTo>
                    <a:pt x="202374" y="92771"/>
                    <a:pt x="202667" y="93064"/>
                    <a:pt x="202667" y="93423"/>
                  </a:cubicBezTo>
                  <a:lnTo>
                    <a:pt x="202667" y="115344"/>
                  </a:lnTo>
                  <a:cubicBezTo>
                    <a:pt x="202667" y="115703"/>
                    <a:pt x="202374" y="115996"/>
                    <a:pt x="202015" y="115996"/>
                  </a:cubicBezTo>
                  <a:lnTo>
                    <a:pt x="193110" y="115996"/>
                  </a:lnTo>
                  <a:lnTo>
                    <a:pt x="193110" y="92771"/>
                  </a:lnTo>
                  <a:close/>
                  <a:moveTo>
                    <a:pt x="15658" y="149138"/>
                  </a:moveTo>
                  <a:lnTo>
                    <a:pt x="15658" y="172396"/>
                  </a:lnTo>
                  <a:lnTo>
                    <a:pt x="6752" y="172396"/>
                  </a:lnTo>
                  <a:cubicBezTo>
                    <a:pt x="6393" y="172396"/>
                    <a:pt x="6100" y="172102"/>
                    <a:pt x="6100" y="171744"/>
                  </a:cubicBezTo>
                  <a:lnTo>
                    <a:pt x="6100" y="149790"/>
                  </a:lnTo>
                  <a:cubicBezTo>
                    <a:pt x="6100" y="149432"/>
                    <a:pt x="6393" y="149138"/>
                    <a:pt x="6752" y="149138"/>
                  </a:cubicBezTo>
                  <a:close/>
                  <a:moveTo>
                    <a:pt x="202015" y="149138"/>
                  </a:moveTo>
                  <a:cubicBezTo>
                    <a:pt x="202374" y="149138"/>
                    <a:pt x="202667" y="149432"/>
                    <a:pt x="202667" y="149790"/>
                  </a:cubicBezTo>
                  <a:lnTo>
                    <a:pt x="202667" y="171744"/>
                  </a:lnTo>
                  <a:cubicBezTo>
                    <a:pt x="202667" y="172102"/>
                    <a:pt x="202374" y="172396"/>
                    <a:pt x="202015" y="172396"/>
                  </a:cubicBezTo>
                  <a:lnTo>
                    <a:pt x="193110" y="172396"/>
                  </a:lnTo>
                  <a:lnTo>
                    <a:pt x="193110" y="149138"/>
                  </a:lnTo>
                  <a:close/>
                  <a:moveTo>
                    <a:pt x="177909" y="21790"/>
                  </a:moveTo>
                  <a:cubicBezTo>
                    <a:pt x="182932" y="21790"/>
                    <a:pt x="186977" y="25835"/>
                    <a:pt x="186977" y="30858"/>
                  </a:cubicBezTo>
                  <a:lnTo>
                    <a:pt x="186977" y="177909"/>
                  </a:lnTo>
                  <a:cubicBezTo>
                    <a:pt x="186977" y="182932"/>
                    <a:pt x="182900" y="186977"/>
                    <a:pt x="177909" y="186977"/>
                  </a:cubicBezTo>
                  <a:lnTo>
                    <a:pt x="30858" y="186977"/>
                  </a:lnTo>
                  <a:cubicBezTo>
                    <a:pt x="25868" y="186977"/>
                    <a:pt x="21790" y="182932"/>
                    <a:pt x="21790" y="177909"/>
                  </a:cubicBezTo>
                  <a:lnTo>
                    <a:pt x="21790" y="30858"/>
                  </a:lnTo>
                  <a:cubicBezTo>
                    <a:pt x="21790" y="25868"/>
                    <a:pt x="25868" y="21790"/>
                    <a:pt x="30858" y="21790"/>
                  </a:cubicBezTo>
                  <a:close/>
                  <a:moveTo>
                    <a:pt x="115996" y="193110"/>
                  </a:moveTo>
                  <a:lnTo>
                    <a:pt x="115996" y="202015"/>
                  </a:lnTo>
                  <a:cubicBezTo>
                    <a:pt x="115996" y="202374"/>
                    <a:pt x="115703" y="202667"/>
                    <a:pt x="115344" y="202667"/>
                  </a:cubicBezTo>
                  <a:lnTo>
                    <a:pt x="93423" y="202667"/>
                  </a:lnTo>
                  <a:cubicBezTo>
                    <a:pt x="93064" y="202667"/>
                    <a:pt x="92771" y="202374"/>
                    <a:pt x="92771" y="202015"/>
                  </a:cubicBezTo>
                  <a:lnTo>
                    <a:pt x="92771" y="193110"/>
                  </a:lnTo>
                  <a:close/>
                  <a:moveTo>
                    <a:pt x="172396" y="193110"/>
                  </a:moveTo>
                  <a:lnTo>
                    <a:pt x="172396" y="202015"/>
                  </a:lnTo>
                  <a:cubicBezTo>
                    <a:pt x="172396" y="202374"/>
                    <a:pt x="172102" y="202667"/>
                    <a:pt x="171744" y="202667"/>
                  </a:cubicBezTo>
                  <a:lnTo>
                    <a:pt x="149790" y="202667"/>
                  </a:lnTo>
                  <a:cubicBezTo>
                    <a:pt x="149432" y="202667"/>
                    <a:pt x="149138" y="202374"/>
                    <a:pt x="149138" y="202015"/>
                  </a:cubicBezTo>
                  <a:lnTo>
                    <a:pt x="149138" y="193110"/>
                  </a:lnTo>
                  <a:close/>
                  <a:moveTo>
                    <a:pt x="37024" y="0"/>
                  </a:moveTo>
                  <a:cubicBezTo>
                    <a:pt x="33305" y="0"/>
                    <a:pt x="30271" y="3034"/>
                    <a:pt x="30271" y="6752"/>
                  </a:cubicBezTo>
                  <a:lnTo>
                    <a:pt x="30271" y="15690"/>
                  </a:lnTo>
                  <a:cubicBezTo>
                    <a:pt x="22345" y="15984"/>
                    <a:pt x="15984" y="22345"/>
                    <a:pt x="15690" y="30271"/>
                  </a:cubicBezTo>
                  <a:lnTo>
                    <a:pt x="6752" y="30271"/>
                  </a:lnTo>
                  <a:cubicBezTo>
                    <a:pt x="3034" y="30271"/>
                    <a:pt x="0" y="33305"/>
                    <a:pt x="0" y="37024"/>
                  </a:cubicBezTo>
                  <a:lnTo>
                    <a:pt x="0" y="58977"/>
                  </a:lnTo>
                  <a:cubicBezTo>
                    <a:pt x="0" y="62695"/>
                    <a:pt x="3034" y="65729"/>
                    <a:pt x="6752" y="65729"/>
                  </a:cubicBezTo>
                  <a:lnTo>
                    <a:pt x="15658" y="65729"/>
                  </a:lnTo>
                  <a:lnTo>
                    <a:pt x="15658" y="86638"/>
                  </a:lnTo>
                  <a:lnTo>
                    <a:pt x="6752" y="86638"/>
                  </a:lnTo>
                  <a:cubicBezTo>
                    <a:pt x="3034" y="86638"/>
                    <a:pt x="0" y="89672"/>
                    <a:pt x="0" y="93423"/>
                  </a:cubicBezTo>
                  <a:lnTo>
                    <a:pt x="0" y="115344"/>
                  </a:lnTo>
                  <a:cubicBezTo>
                    <a:pt x="0" y="119095"/>
                    <a:pt x="3034" y="122129"/>
                    <a:pt x="6752" y="122129"/>
                  </a:cubicBezTo>
                  <a:lnTo>
                    <a:pt x="15658" y="122129"/>
                  </a:lnTo>
                  <a:lnTo>
                    <a:pt x="15658" y="143038"/>
                  </a:lnTo>
                  <a:lnTo>
                    <a:pt x="6752" y="143038"/>
                  </a:lnTo>
                  <a:cubicBezTo>
                    <a:pt x="3034" y="143038"/>
                    <a:pt x="0" y="146072"/>
                    <a:pt x="0" y="149790"/>
                  </a:cubicBezTo>
                  <a:lnTo>
                    <a:pt x="0" y="171744"/>
                  </a:lnTo>
                  <a:cubicBezTo>
                    <a:pt x="0" y="175462"/>
                    <a:pt x="3034" y="178496"/>
                    <a:pt x="6752" y="178496"/>
                  </a:cubicBezTo>
                  <a:lnTo>
                    <a:pt x="15690" y="178496"/>
                  </a:lnTo>
                  <a:cubicBezTo>
                    <a:pt x="15984" y="186423"/>
                    <a:pt x="22345" y="192783"/>
                    <a:pt x="30271" y="193077"/>
                  </a:cubicBezTo>
                  <a:lnTo>
                    <a:pt x="30271" y="202015"/>
                  </a:lnTo>
                  <a:cubicBezTo>
                    <a:pt x="30271" y="205733"/>
                    <a:pt x="33305" y="208767"/>
                    <a:pt x="37024" y="208767"/>
                  </a:cubicBezTo>
                  <a:lnTo>
                    <a:pt x="39568" y="208767"/>
                  </a:lnTo>
                  <a:cubicBezTo>
                    <a:pt x="41264" y="208767"/>
                    <a:pt x="42634" y="207397"/>
                    <a:pt x="42634" y="205701"/>
                  </a:cubicBezTo>
                  <a:cubicBezTo>
                    <a:pt x="42634" y="204005"/>
                    <a:pt x="41264" y="202667"/>
                    <a:pt x="39568" y="202667"/>
                  </a:cubicBezTo>
                  <a:lnTo>
                    <a:pt x="37024" y="202667"/>
                  </a:lnTo>
                  <a:cubicBezTo>
                    <a:pt x="36665" y="202667"/>
                    <a:pt x="36371" y="202374"/>
                    <a:pt x="36371" y="202015"/>
                  </a:cubicBezTo>
                  <a:lnTo>
                    <a:pt x="36371" y="193110"/>
                  </a:lnTo>
                  <a:lnTo>
                    <a:pt x="59629" y="193110"/>
                  </a:lnTo>
                  <a:lnTo>
                    <a:pt x="59629" y="202015"/>
                  </a:lnTo>
                  <a:cubicBezTo>
                    <a:pt x="59629" y="202374"/>
                    <a:pt x="59336" y="202667"/>
                    <a:pt x="58977" y="202667"/>
                  </a:cubicBezTo>
                  <a:lnTo>
                    <a:pt x="52061" y="202667"/>
                  </a:lnTo>
                  <a:cubicBezTo>
                    <a:pt x="50365" y="202667"/>
                    <a:pt x="48995" y="204005"/>
                    <a:pt x="48995" y="205701"/>
                  </a:cubicBezTo>
                  <a:cubicBezTo>
                    <a:pt x="48995" y="207397"/>
                    <a:pt x="50365" y="208767"/>
                    <a:pt x="52061" y="208767"/>
                  </a:cubicBezTo>
                  <a:lnTo>
                    <a:pt x="58977" y="208767"/>
                  </a:lnTo>
                  <a:cubicBezTo>
                    <a:pt x="62695" y="208767"/>
                    <a:pt x="65729" y="205733"/>
                    <a:pt x="65729" y="202015"/>
                  </a:cubicBezTo>
                  <a:lnTo>
                    <a:pt x="65729" y="193110"/>
                  </a:lnTo>
                  <a:lnTo>
                    <a:pt x="86638" y="193110"/>
                  </a:lnTo>
                  <a:lnTo>
                    <a:pt x="86638" y="202015"/>
                  </a:lnTo>
                  <a:cubicBezTo>
                    <a:pt x="86638" y="205733"/>
                    <a:pt x="89672" y="208767"/>
                    <a:pt x="93423" y="208767"/>
                  </a:cubicBezTo>
                  <a:lnTo>
                    <a:pt x="115344" y="208767"/>
                  </a:lnTo>
                  <a:cubicBezTo>
                    <a:pt x="119095" y="208767"/>
                    <a:pt x="122129" y="205733"/>
                    <a:pt x="122129" y="202015"/>
                  </a:cubicBezTo>
                  <a:lnTo>
                    <a:pt x="122129" y="193110"/>
                  </a:lnTo>
                  <a:lnTo>
                    <a:pt x="143038" y="193110"/>
                  </a:lnTo>
                  <a:lnTo>
                    <a:pt x="143038" y="202015"/>
                  </a:lnTo>
                  <a:cubicBezTo>
                    <a:pt x="143038" y="205733"/>
                    <a:pt x="146072" y="208767"/>
                    <a:pt x="149790" y="208767"/>
                  </a:cubicBezTo>
                  <a:lnTo>
                    <a:pt x="171744" y="208767"/>
                  </a:lnTo>
                  <a:cubicBezTo>
                    <a:pt x="175462" y="208767"/>
                    <a:pt x="178496" y="205733"/>
                    <a:pt x="178496" y="202015"/>
                  </a:cubicBezTo>
                  <a:lnTo>
                    <a:pt x="178496" y="193077"/>
                  </a:lnTo>
                  <a:cubicBezTo>
                    <a:pt x="186423" y="192783"/>
                    <a:pt x="192783" y="186423"/>
                    <a:pt x="193077" y="178496"/>
                  </a:cubicBezTo>
                  <a:lnTo>
                    <a:pt x="202015" y="178496"/>
                  </a:lnTo>
                  <a:cubicBezTo>
                    <a:pt x="205733" y="178496"/>
                    <a:pt x="208767" y="175462"/>
                    <a:pt x="208767" y="171744"/>
                  </a:cubicBezTo>
                  <a:lnTo>
                    <a:pt x="208767" y="149790"/>
                  </a:lnTo>
                  <a:cubicBezTo>
                    <a:pt x="208767" y="146072"/>
                    <a:pt x="205733" y="143038"/>
                    <a:pt x="202015" y="143038"/>
                  </a:cubicBezTo>
                  <a:lnTo>
                    <a:pt x="193110" y="143038"/>
                  </a:lnTo>
                  <a:lnTo>
                    <a:pt x="193110" y="122129"/>
                  </a:lnTo>
                  <a:lnTo>
                    <a:pt x="202015" y="122129"/>
                  </a:lnTo>
                  <a:cubicBezTo>
                    <a:pt x="205733" y="122129"/>
                    <a:pt x="208767" y="119095"/>
                    <a:pt x="208767" y="115344"/>
                  </a:cubicBezTo>
                  <a:lnTo>
                    <a:pt x="208767" y="93423"/>
                  </a:lnTo>
                  <a:cubicBezTo>
                    <a:pt x="208767" y="89672"/>
                    <a:pt x="205733" y="86638"/>
                    <a:pt x="202015" y="86638"/>
                  </a:cubicBezTo>
                  <a:lnTo>
                    <a:pt x="193110" y="86638"/>
                  </a:lnTo>
                  <a:lnTo>
                    <a:pt x="193110" y="65729"/>
                  </a:lnTo>
                  <a:lnTo>
                    <a:pt x="202015" y="65729"/>
                  </a:lnTo>
                  <a:cubicBezTo>
                    <a:pt x="205733" y="65729"/>
                    <a:pt x="208767" y="62695"/>
                    <a:pt x="208767" y="58977"/>
                  </a:cubicBezTo>
                  <a:lnTo>
                    <a:pt x="208767" y="37024"/>
                  </a:lnTo>
                  <a:cubicBezTo>
                    <a:pt x="208767" y="33305"/>
                    <a:pt x="205733" y="30271"/>
                    <a:pt x="202015" y="30271"/>
                  </a:cubicBezTo>
                  <a:lnTo>
                    <a:pt x="193077" y="30271"/>
                  </a:lnTo>
                  <a:cubicBezTo>
                    <a:pt x="192783" y="22345"/>
                    <a:pt x="186423" y="15984"/>
                    <a:pt x="178496" y="15690"/>
                  </a:cubicBezTo>
                  <a:lnTo>
                    <a:pt x="178496" y="6752"/>
                  </a:lnTo>
                  <a:cubicBezTo>
                    <a:pt x="178496" y="3034"/>
                    <a:pt x="175462" y="0"/>
                    <a:pt x="171744" y="0"/>
                  </a:cubicBezTo>
                  <a:lnTo>
                    <a:pt x="149790" y="0"/>
                  </a:lnTo>
                  <a:cubicBezTo>
                    <a:pt x="146072" y="0"/>
                    <a:pt x="143038" y="3034"/>
                    <a:pt x="143038" y="6752"/>
                  </a:cubicBezTo>
                  <a:lnTo>
                    <a:pt x="143038" y="15658"/>
                  </a:lnTo>
                  <a:lnTo>
                    <a:pt x="122129" y="15658"/>
                  </a:lnTo>
                  <a:lnTo>
                    <a:pt x="122129" y="6752"/>
                  </a:lnTo>
                  <a:cubicBezTo>
                    <a:pt x="122129" y="3034"/>
                    <a:pt x="119095" y="0"/>
                    <a:pt x="115344" y="0"/>
                  </a:cubicBezTo>
                  <a:lnTo>
                    <a:pt x="93423" y="0"/>
                  </a:lnTo>
                  <a:cubicBezTo>
                    <a:pt x="89672" y="0"/>
                    <a:pt x="86638" y="3034"/>
                    <a:pt x="86638" y="6752"/>
                  </a:cubicBezTo>
                  <a:lnTo>
                    <a:pt x="86638" y="15658"/>
                  </a:lnTo>
                  <a:lnTo>
                    <a:pt x="65729" y="15658"/>
                  </a:lnTo>
                  <a:lnTo>
                    <a:pt x="65729" y="6752"/>
                  </a:lnTo>
                  <a:cubicBezTo>
                    <a:pt x="65729" y="3034"/>
                    <a:pt x="62695" y="0"/>
                    <a:pt x="58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170850" y="1218350"/>
              <a:ext cx="3258750" cy="3258750"/>
            </a:xfrm>
            <a:custGeom>
              <a:rect b="b" l="l" r="r" t="t"/>
              <a:pathLst>
                <a:path extrusionOk="0" h="130350" w="130350">
                  <a:moveTo>
                    <a:pt x="9329" y="0"/>
                  </a:moveTo>
                  <a:cubicBezTo>
                    <a:pt x="4208" y="0"/>
                    <a:pt x="0" y="4208"/>
                    <a:pt x="0" y="9329"/>
                  </a:cubicBezTo>
                  <a:lnTo>
                    <a:pt x="0" y="121020"/>
                  </a:lnTo>
                  <a:cubicBezTo>
                    <a:pt x="0" y="126141"/>
                    <a:pt x="4208" y="130349"/>
                    <a:pt x="9329" y="130349"/>
                  </a:cubicBezTo>
                  <a:lnTo>
                    <a:pt x="24824" y="130349"/>
                  </a:lnTo>
                  <a:cubicBezTo>
                    <a:pt x="26520" y="130349"/>
                    <a:pt x="27890" y="128979"/>
                    <a:pt x="27890" y="127283"/>
                  </a:cubicBezTo>
                  <a:cubicBezTo>
                    <a:pt x="27890" y="125587"/>
                    <a:pt x="26520" y="124217"/>
                    <a:pt x="24824" y="124217"/>
                  </a:cubicBezTo>
                  <a:lnTo>
                    <a:pt x="9329" y="124217"/>
                  </a:lnTo>
                  <a:cubicBezTo>
                    <a:pt x="7568" y="124217"/>
                    <a:pt x="6133" y="122781"/>
                    <a:pt x="6133" y="121020"/>
                  </a:cubicBezTo>
                  <a:lnTo>
                    <a:pt x="6133" y="9329"/>
                  </a:lnTo>
                  <a:cubicBezTo>
                    <a:pt x="6133" y="7568"/>
                    <a:pt x="7568" y="6133"/>
                    <a:pt x="9329" y="6133"/>
                  </a:cubicBezTo>
                  <a:lnTo>
                    <a:pt x="121020" y="6133"/>
                  </a:lnTo>
                  <a:cubicBezTo>
                    <a:pt x="122781" y="6133"/>
                    <a:pt x="124217" y="7568"/>
                    <a:pt x="124217" y="9329"/>
                  </a:cubicBezTo>
                  <a:lnTo>
                    <a:pt x="124217" y="34055"/>
                  </a:lnTo>
                  <a:cubicBezTo>
                    <a:pt x="124217" y="35751"/>
                    <a:pt x="125587" y="37121"/>
                    <a:pt x="127283" y="37121"/>
                  </a:cubicBezTo>
                  <a:cubicBezTo>
                    <a:pt x="128979" y="37121"/>
                    <a:pt x="130349" y="35751"/>
                    <a:pt x="130349" y="34055"/>
                  </a:cubicBezTo>
                  <a:lnTo>
                    <a:pt x="130349" y="9329"/>
                  </a:lnTo>
                  <a:cubicBezTo>
                    <a:pt x="130349" y="4208"/>
                    <a:pt x="126141" y="0"/>
                    <a:pt x="12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027100" y="2305400"/>
              <a:ext cx="2402500" cy="2171700"/>
            </a:xfrm>
            <a:custGeom>
              <a:rect b="b" l="l" r="r" t="t"/>
              <a:pathLst>
                <a:path extrusionOk="0" h="86868" w="96100">
                  <a:moveTo>
                    <a:pt x="93033" y="0"/>
                  </a:moveTo>
                  <a:cubicBezTo>
                    <a:pt x="91337" y="0"/>
                    <a:pt x="89967" y="1370"/>
                    <a:pt x="89967" y="3067"/>
                  </a:cubicBezTo>
                  <a:lnTo>
                    <a:pt x="89967" y="77538"/>
                  </a:lnTo>
                  <a:cubicBezTo>
                    <a:pt x="89967" y="79299"/>
                    <a:pt x="88531" y="80735"/>
                    <a:pt x="86770" y="80735"/>
                  </a:cubicBezTo>
                  <a:lnTo>
                    <a:pt x="3067" y="80735"/>
                  </a:lnTo>
                  <a:cubicBezTo>
                    <a:pt x="1371" y="80735"/>
                    <a:pt x="1" y="82105"/>
                    <a:pt x="1" y="83801"/>
                  </a:cubicBezTo>
                  <a:cubicBezTo>
                    <a:pt x="1" y="85497"/>
                    <a:pt x="1371" y="86867"/>
                    <a:pt x="3067" y="86867"/>
                  </a:cubicBezTo>
                  <a:lnTo>
                    <a:pt x="86770" y="86867"/>
                  </a:lnTo>
                  <a:cubicBezTo>
                    <a:pt x="91891" y="86867"/>
                    <a:pt x="96099" y="82659"/>
                    <a:pt x="96099" y="77538"/>
                  </a:cubicBezTo>
                  <a:lnTo>
                    <a:pt x="96099" y="3067"/>
                  </a:lnTo>
                  <a:cubicBezTo>
                    <a:pt x="96099" y="1370"/>
                    <a:pt x="94729" y="0"/>
                    <a:pt x="93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639750" y="1852800"/>
              <a:ext cx="153350" cy="1989825"/>
            </a:xfrm>
            <a:custGeom>
              <a:rect b="b" l="l" r="r" t="t"/>
              <a:pathLst>
                <a:path extrusionOk="0" h="79593" w="6134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76559"/>
                  </a:lnTo>
                  <a:cubicBezTo>
                    <a:pt x="1" y="78223"/>
                    <a:pt x="1371" y="79593"/>
                    <a:pt x="3067" y="79593"/>
                  </a:cubicBezTo>
                  <a:cubicBezTo>
                    <a:pt x="4763" y="79593"/>
                    <a:pt x="6133" y="78223"/>
                    <a:pt x="6133" y="76559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07350" y="1852800"/>
              <a:ext cx="153325" cy="1989825"/>
            </a:xfrm>
            <a:custGeom>
              <a:rect b="b" l="l" r="r" t="t"/>
              <a:pathLst>
                <a:path extrusionOk="0" h="79593" w="6133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76559"/>
                  </a:lnTo>
                  <a:cubicBezTo>
                    <a:pt x="0" y="78223"/>
                    <a:pt x="1370" y="79593"/>
                    <a:pt x="3066" y="79593"/>
                  </a:cubicBezTo>
                  <a:cubicBezTo>
                    <a:pt x="4763" y="79593"/>
                    <a:pt x="6133" y="78223"/>
                    <a:pt x="6133" y="76559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805300" y="1687250"/>
              <a:ext cx="1989825" cy="153350"/>
            </a:xfrm>
            <a:custGeom>
              <a:rect b="b" l="l" r="r" t="t"/>
              <a:pathLst>
                <a:path extrusionOk="0" h="6134" w="79593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76559" y="6133"/>
                  </a:lnTo>
                  <a:cubicBezTo>
                    <a:pt x="78223" y="6133"/>
                    <a:pt x="79593" y="4763"/>
                    <a:pt x="79593" y="3067"/>
                  </a:cubicBezTo>
                  <a:cubicBezTo>
                    <a:pt x="79593" y="1371"/>
                    <a:pt x="78223" y="1"/>
                    <a:pt x="76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805300" y="3854850"/>
              <a:ext cx="1989825" cy="153325"/>
            </a:xfrm>
            <a:custGeom>
              <a:rect b="b" l="l" r="r" t="t"/>
              <a:pathLst>
                <a:path extrusionOk="0" h="6133" w="79593">
                  <a:moveTo>
                    <a:pt x="3034" y="0"/>
                  </a:moveTo>
                  <a:cubicBezTo>
                    <a:pt x="1370" y="0"/>
                    <a:pt x="0" y="1370"/>
                    <a:pt x="0" y="3066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76559" y="6133"/>
                  </a:lnTo>
                  <a:cubicBezTo>
                    <a:pt x="78223" y="6133"/>
                    <a:pt x="79593" y="4763"/>
                    <a:pt x="79593" y="3066"/>
                  </a:cubicBezTo>
                  <a:cubicBezTo>
                    <a:pt x="79593" y="1370"/>
                    <a:pt x="78223" y="0"/>
                    <a:pt x="76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3813250" y="1977575"/>
              <a:ext cx="863625" cy="863625"/>
            </a:xfrm>
            <a:custGeom>
              <a:rect b="b" l="l" r="r" t="t"/>
              <a:pathLst>
                <a:path extrusionOk="0" h="34545" w="34545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28412" y="6133"/>
                  </a:lnTo>
                  <a:lnTo>
                    <a:pt x="28412" y="31478"/>
                  </a:lnTo>
                  <a:cubicBezTo>
                    <a:pt x="28412" y="33175"/>
                    <a:pt x="29782" y="34545"/>
                    <a:pt x="31479" y="34545"/>
                  </a:cubicBezTo>
                  <a:cubicBezTo>
                    <a:pt x="33175" y="34545"/>
                    <a:pt x="34545" y="33175"/>
                    <a:pt x="34545" y="31478"/>
                  </a:cubicBezTo>
                  <a:lnTo>
                    <a:pt x="34545" y="3066"/>
                  </a:lnTo>
                  <a:cubicBezTo>
                    <a:pt x="34545" y="1370"/>
                    <a:pt x="33175" y="0"/>
                    <a:pt x="31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923550" y="3069525"/>
              <a:ext cx="648325" cy="648325"/>
            </a:xfrm>
            <a:custGeom>
              <a:rect b="b" l="l" r="r" t="t"/>
              <a:pathLst>
                <a:path extrusionOk="0" h="25933" w="25933">
                  <a:moveTo>
                    <a:pt x="19279" y="6100"/>
                  </a:moveTo>
                  <a:cubicBezTo>
                    <a:pt x="19572" y="6100"/>
                    <a:pt x="19800" y="6361"/>
                    <a:pt x="19800" y="6655"/>
                  </a:cubicBezTo>
                  <a:lnTo>
                    <a:pt x="19800" y="19246"/>
                  </a:lnTo>
                  <a:cubicBezTo>
                    <a:pt x="19800" y="19572"/>
                    <a:pt x="19572" y="19800"/>
                    <a:pt x="19279" y="19800"/>
                  </a:cubicBezTo>
                  <a:lnTo>
                    <a:pt x="6655" y="19800"/>
                  </a:lnTo>
                  <a:cubicBezTo>
                    <a:pt x="6361" y="19800"/>
                    <a:pt x="6133" y="19572"/>
                    <a:pt x="6133" y="19246"/>
                  </a:cubicBezTo>
                  <a:lnTo>
                    <a:pt x="6133" y="6655"/>
                  </a:lnTo>
                  <a:cubicBezTo>
                    <a:pt x="6133" y="6361"/>
                    <a:pt x="6361" y="6100"/>
                    <a:pt x="6655" y="6100"/>
                  </a:cubicBezTo>
                  <a:close/>
                  <a:moveTo>
                    <a:pt x="6655" y="0"/>
                  </a:moveTo>
                  <a:cubicBezTo>
                    <a:pt x="3001" y="0"/>
                    <a:pt x="0" y="2969"/>
                    <a:pt x="0" y="6655"/>
                  </a:cubicBezTo>
                  <a:lnTo>
                    <a:pt x="0" y="19246"/>
                  </a:lnTo>
                  <a:cubicBezTo>
                    <a:pt x="0" y="22932"/>
                    <a:pt x="3001" y="25933"/>
                    <a:pt x="6655" y="25933"/>
                  </a:cubicBezTo>
                  <a:lnTo>
                    <a:pt x="19279" y="25933"/>
                  </a:lnTo>
                  <a:cubicBezTo>
                    <a:pt x="22932" y="25933"/>
                    <a:pt x="25933" y="22932"/>
                    <a:pt x="25933" y="19246"/>
                  </a:cubicBezTo>
                  <a:lnTo>
                    <a:pt x="25933" y="6655"/>
                  </a:lnTo>
                  <a:cubicBezTo>
                    <a:pt x="25933" y="2969"/>
                    <a:pt x="22932" y="0"/>
                    <a:pt x="19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6168548" y="1559872"/>
            <a:ext cx="352818" cy="318749"/>
            <a:chOff x="1190625" y="490100"/>
            <a:chExt cx="5219200" cy="4715225"/>
          </a:xfrm>
        </p:grpSpPr>
        <p:sp>
          <p:nvSpPr>
            <p:cNvPr id="179" name="Google Shape;179;p26"/>
            <p:cNvSpPr/>
            <p:nvPr/>
          </p:nvSpPr>
          <p:spPr>
            <a:xfrm>
              <a:off x="1190625" y="490100"/>
              <a:ext cx="5219200" cy="4715225"/>
            </a:xfrm>
            <a:custGeom>
              <a:rect b="b" l="l" r="r" t="t"/>
              <a:pathLst>
                <a:path extrusionOk="0" h="188609" w="208768">
                  <a:moveTo>
                    <a:pt x="125652" y="156184"/>
                  </a:moveTo>
                  <a:cubicBezTo>
                    <a:pt x="127772" y="164307"/>
                    <a:pt x="132339" y="174713"/>
                    <a:pt x="142288" y="182248"/>
                  </a:cubicBezTo>
                  <a:cubicBezTo>
                    <a:pt x="142320" y="182280"/>
                    <a:pt x="142353" y="182280"/>
                    <a:pt x="142353" y="182280"/>
                  </a:cubicBezTo>
                  <a:cubicBezTo>
                    <a:pt x="142353" y="182346"/>
                    <a:pt x="142320" y="182443"/>
                    <a:pt x="142288" y="182476"/>
                  </a:cubicBezTo>
                  <a:lnTo>
                    <a:pt x="66479" y="182476"/>
                  </a:lnTo>
                  <a:cubicBezTo>
                    <a:pt x="66447" y="182443"/>
                    <a:pt x="66414" y="182346"/>
                    <a:pt x="66414" y="182313"/>
                  </a:cubicBezTo>
                  <a:cubicBezTo>
                    <a:pt x="66414" y="182313"/>
                    <a:pt x="66414" y="182280"/>
                    <a:pt x="66479" y="182248"/>
                  </a:cubicBezTo>
                  <a:cubicBezTo>
                    <a:pt x="76494" y="174647"/>
                    <a:pt x="81060" y="164144"/>
                    <a:pt x="83115" y="156184"/>
                  </a:cubicBezTo>
                  <a:close/>
                  <a:moveTo>
                    <a:pt x="18071" y="1"/>
                  </a:moveTo>
                  <a:cubicBezTo>
                    <a:pt x="8122" y="1"/>
                    <a:pt x="0" y="8123"/>
                    <a:pt x="0" y="18072"/>
                  </a:cubicBezTo>
                  <a:lnTo>
                    <a:pt x="0" y="146464"/>
                  </a:lnTo>
                  <a:cubicBezTo>
                    <a:pt x="0" y="151813"/>
                    <a:pt x="4338" y="156184"/>
                    <a:pt x="9688" y="156184"/>
                  </a:cubicBezTo>
                  <a:lnTo>
                    <a:pt x="76787" y="156184"/>
                  </a:lnTo>
                  <a:cubicBezTo>
                    <a:pt x="74797" y="162937"/>
                    <a:pt x="70785" y="171287"/>
                    <a:pt x="62761" y="177387"/>
                  </a:cubicBezTo>
                  <a:cubicBezTo>
                    <a:pt x="60608" y="179018"/>
                    <a:pt x="59760" y="181758"/>
                    <a:pt x="60640" y="184335"/>
                  </a:cubicBezTo>
                  <a:cubicBezTo>
                    <a:pt x="61488" y="186912"/>
                    <a:pt x="63837" y="188609"/>
                    <a:pt x="66545" y="188609"/>
                  </a:cubicBezTo>
                  <a:lnTo>
                    <a:pt x="142223" y="188609"/>
                  </a:lnTo>
                  <a:cubicBezTo>
                    <a:pt x="144930" y="188609"/>
                    <a:pt x="147279" y="186912"/>
                    <a:pt x="148127" y="184335"/>
                  </a:cubicBezTo>
                  <a:cubicBezTo>
                    <a:pt x="149008" y="181758"/>
                    <a:pt x="148159" y="179018"/>
                    <a:pt x="146007" y="177387"/>
                  </a:cubicBezTo>
                  <a:cubicBezTo>
                    <a:pt x="138015" y="171320"/>
                    <a:pt x="134002" y="163067"/>
                    <a:pt x="131980" y="156184"/>
                  </a:cubicBezTo>
                  <a:lnTo>
                    <a:pt x="162969" y="156184"/>
                  </a:lnTo>
                  <a:cubicBezTo>
                    <a:pt x="164665" y="156184"/>
                    <a:pt x="166035" y="154814"/>
                    <a:pt x="166035" y="153118"/>
                  </a:cubicBezTo>
                  <a:cubicBezTo>
                    <a:pt x="166035" y="151422"/>
                    <a:pt x="164665" y="150052"/>
                    <a:pt x="162969" y="150052"/>
                  </a:cubicBezTo>
                  <a:lnTo>
                    <a:pt x="9688" y="150052"/>
                  </a:lnTo>
                  <a:cubicBezTo>
                    <a:pt x="7731" y="150052"/>
                    <a:pt x="6133" y="148454"/>
                    <a:pt x="6133" y="146464"/>
                  </a:cubicBezTo>
                  <a:lnTo>
                    <a:pt x="6133" y="128099"/>
                  </a:lnTo>
                  <a:lnTo>
                    <a:pt x="29227" y="128099"/>
                  </a:lnTo>
                  <a:cubicBezTo>
                    <a:pt x="30924" y="128099"/>
                    <a:pt x="32294" y="126729"/>
                    <a:pt x="32294" y="125032"/>
                  </a:cubicBezTo>
                  <a:cubicBezTo>
                    <a:pt x="32294" y="123336"/>
                    <a:pt x="30924" y="121999"/>
                    <a:pt x="29227" y="121999"/>
                  </a:cubicBezTo>
                  <a:lnTo>
                    <a:pt x="6133" y="121999"/>
                  </a:lnTo>
                  <a:lnTo>
                    <a:pt x="6133" y="18072"/>
                  </a:lnTo>
                  <a:cubicBezTo>
                    <a:pt x="6133" y="11483"/>
                    <a:pt x="11482" y="6133"/>
                    <a:pt x="18071" y="6133"/>
                  </a:cubicBezTo>
                  <a:lnTo>
                    <a:pt x="52029" y="6133"/>
                  </a:lnTo>
                  <a:lnTo>
                    <a:pt x="52029" y="121999"/>
                  </a:lnTo>
                  <a:lnTo>
                    <a:pt x="41721" y="121999"/>
                  </a:lnTo>
                  <a:cubicBezTo>
                    <a:pt x="40025" y="121999"/>
                    <a:pt x="38655" y="123336"/>
                    <a:pt x="38655" y="125032"/>
                  </a:cubicBezTo>
                  <a:cubicBezTo>
                    <a:pt x="38655" y="126729"/>
                    <a:pt x="40025" y="128099"/>
                    <a:pt x="41721" y="128099"/>
                  </a:cubicBezTo>
                  <a:lnTo>
                    <a:pt x="202635" y="128099"/>
                  </a:lnTo>
                  <a:lnTo>
                    <a:pt x="202635" y="146464"/>
                  </a:lnTo>
                  <a:cubicBezTo>
                    <a:pt x="202635" y="148454"/>
                    <a:pt x="201036" y="150052"/>
                    <a:pt x="199079" y="150052"/>
                  </a:cubicBezTo>
                  <a:lnTo>
                    <a:pt x="175462" y="150052"/>
                  </a:lnTo>
                  <a:cubicBezTo>
                    <a:pt x="173766" y="150052"/>
                    <a:pt x="172396" y="151422"/>
                    <a:pt x="172396" y="153118"/>
                  </a:cubicBezTo>
                  <a:cubicBezTo>
                    <a:pt x="172396" y="154814"/>
                    <a:pt x="173766" y="156184"/>
                    <a:pt x="175462" y="156184"/>
                  </a:cubicBezTo>
                  <a:lnTo>
                    <a:pt x="199079" y="156184"/>
                  </a:lnTo>
                  <a:cubicBezTo>
                    <a:pt x="204429" y="156184"/>
                    <a:pt x="208767" y="151813"/>
                    <a:pt x="208767" y="146464"/>
                  </a:cubicBezTo>
                  <a:lnTo>
                    <a:pt x="208767" y="18072"/>
                  </a:lnTo>
                  <a:cubicBezTo>
                    <a:pt x="208767" y="8123"/>
                    <a:pt x="200645" y="1"/>
                    <a:pt x="190696" y="1"/>
                  </a:cubicBezTo>
                  <a:lnTo>
                    <a:pt x="79495" y="1"/>
                  </a:lnTo>
                  <a:cubicBezTo>
                    <a:pt x="77798" y="1"/>
                    <a:pt x="76428" y="1371"/>
                    <a:pt x="76428" y="3067"/>
                  </a:cubicBezTo>
                  <a:cubicBezTo>
                    <a:pt x="76428" y="4763"/>
                    <a:pt x="77798" y="6133"/>
                    <a:pt x="79495" y="6133"/>
                  </a:cubicBezTo>
                  <a:lnTo>
                    <a:pt x="190696" y="6133"/>
                  </a:lnTo>
                  <a:cubicBezTo>
                    <a:pt x="197285" y="6133"/>
                    <a:pt x="202635" y="11483"/>
                    <a:pt x="202635" y="18072"/>
                  </a:cubicBezTo>
                  <a:lnTo>
                    <a:pt x="202635" y="121999"/>
                  </a:lnTo>
                  <a:lnTo>
                    <a:pt x="58161" y="121999"/>
                  </a:lnTo>
                  <a:lnTo>
                    <a:pt x="58161" y="6133"/>
                  </a:lnTo>
                  <a:lnTo>
                    <a:pt x="67001" y="6133"/>
                  </a:lnTo>
                  <a:cubicBezTo>
                    <a:pt x="68697" y="6133"/>
                    <a:pt x="70067" y="4763"/>
                    <a:pt x="70067" y="3067"/>
                  </a:cubicBezTo>
                  <a:cubicBezTo>
                    <a:pt x="70067" y="1371"/>
                    <a:pt x="68697" y="1"/>
                    <a:pt x="67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3610200" y="3776550"/>
              <a:ext cx="380025" cy="380875"/>
            </a:xfrm>
            <a:custGeom>
              <a:rect b="b" l="l" r="r" t="t"/>
              <a:pathLst>
                <a:path extrusionOk="0" h="15235" w="15201">
                  <a:moveTo>
                    <a:pt x="7601" y="6133"/>
                  </a:moveTo>
                  <a:cubicBezTo>
                    <a:pt x="8416" y="6133"/>
                    <a:pt x="9101" y="6786"/>
                    <a:pt x="9101" y="7634"/>
                  </a:cubicBezTo>
                  <a:cubicBezTo>
                    <a:pt x="9101" y="8449"/>
                    <a:pt x="8416" y="9134"/>
                    <a:pt x="7601" y="9134"/>
                  </a:cubicBezTo>
                  <a:cubicBezTo>
                    <a:pt x="6785" y="9134"/>
                    <a:pt x="6100" y="8449"/>
                    <a:pt x="6100" y="7634"/>
                  </a:cubicBezTo>
                  <a:cubicBezTo>
                    <a:pt x="6100" y="6786"/>
                    <a:pt x="6785" y="6133"/>
                    <a:pt x="7601" y="6133"/>
                  </a:cubicBezTo>
                  <a:close/>
                  <a:moveTo>
                    <a:pt x="7601" y="1"/>
                  </a:moveTo>
                  <a:cubicBezTo>
                    <a:pt x="3393" y="1"/>
                    <a:pt x="0" y="3426"/>
                    <a:pt x="0" y="7634"/>
                  </a:cubicBezTo>
                  <a:cubicBezTo>
                    <a:pt x="0" y="11809"/>
                    <a:pt x="3393" y="15234"/>
                    <a:pt x="7601" y="15234"/>
                  </a:cubicBezTo>
                  <a:cubicBezTo>
                    <a:pt x="11809" y="15234"/>
                    <a:pt x="15201" y="11809"/>
                    <a:pt x="15201" y="7634"/>
                  </a:cubicBezTo>
                  <a:cubicBezTo>
                    <a:pt x="15201" y="3426"/>
                    <a:pt x="11809" y="1"/>
                    <a:pt x="7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691325" y="1459725"/>
              <a:ext cx="153350" cy="168825"/>
            </a:xfrm>
            <a:custGeom>
              <a:rect b="b" l="l" r="r" t="t"/>
              <a:pathLst>
                <a:path extrusionOk="0" h="6753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687"/>
                  </a:lnTo>
                  <a:cubicBezTo>
                    <a:pt x="1" y="5383"/>
                    <a:pt x="1371" y="6753"/>
                    <a:pt x="3067" y="6753"/>
                  </a:cubicBezTo>
                  <a:cubicBezTo>
                    <a:pt x="4763" y="6753"/>
                    <a:pt x="6133" y="5383"/>
                    <a:pt x="6133" y="3687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932725" y="1459725"/>
              <a:ext cx="152500" cy="168825"/>
            </a:xfrm>
            <a:custGeom>
              <a:rect b="b" l="l" r="r" t="t"/>
              <a:pathLst>
                <a:path extrusionOk="0" h="6753" w="6100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3687"/>
                  </a:lnTo>
                  <a:cubicBezTo>
                    <a:pt x="0" y="5383"/>
                    <a:pt x="1370" y="6753"/>
                    <a:pt x="3034" y="6753"/>
                  </a:cubicBezTo>
                  <a:cubicBezTo>
                    <a:pt x="4730" y="6753"/>
                    <a:pt x="6100" y="5383"/>
                    <a:pt x="6100" y="3687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630975" y="1757375"/>
              <a:ext cx="515425" cy="153350"/>
            </a:xfrm>
            <a:custGeom>
              <a:rect b="b" l="l" r="r" t="t"/>
              <a:pathLst>
                <a:path extrusionOk="0" h="6134" w="20617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7550" y="6133"/>
                  </a:lnTo>
                  <a:cubicBezTo>
                    <a:pt x="19246" y="6133"/>
                    <a:pt x="20616" y="4763"/>
                    <a:pt x="20616" y="3067"/>
                  </a:cubicBezTo>
                  <a:cubicBezTo>
                    <a:pt x="20616" y="1371"/>
                    <a:pt x="19246" y="1"/>
                    <a:pt x="1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1630975" y="1985725"/>
              <a:ext cx="515425" cy="153325"/>
            </a:xfrm>
            <a:custGeom>
              <a:rect b="b" l="l" r="r" t="t"/>
              <a:pathLst>
                <a:path extrusionOk="0" h="6133" w="20617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7550" y="6133"/>
                  </a:lnTo>
                  <a:cubicBezTo>
                    <a:pt x="19246" y="6133"/>
                    <a:pt x="20616" y="4763"/>
                    <a:pt x="20616" y="3067"/>
                  </a:cubicBezTo>
                  <a:cubicBezTo>
                    <a:pt x="20616" y="1370"/>
                    <a:pt x="19246" y="0"/>
                    <a:pt x="17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630975" y="2214050"/>
              <a:ext cx="515425" cy="153350"/>
            </a:xfrm>
            <a:custGeom>
              <a:rect b="b" l="l" r="r" t="t"/>
              <a:pathLst>
                <a:path extrusionOk="0" h="6134" w="20617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7550" y="6133"/>
                  </a:lnTo>
                  <a:cubicBezTo>
                    <a:pt x="19246" y="6133"/>
                    <a:pt x="20616" y="4763"/>
                    <a:pt x="20616" y="3067"/>
                  </a:cubicBezTo>
                  <a:cubicBezTo>
                    <a:pt x="20616" y="1371"/>
                    <a:pt x="19246" y="1"/>
                    <a:pt x="1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243225" y="1237900"/>
              <a:ext cx="458325" cy="655700"/>
            </a:xfrm>
            <a:custGeom>
              <a:rect b="b" l="l" r="r" t="t"/>
              <a:pathLst>
                <a:path extrusionOk="0" h="26228" w="18333">
                  <a:moveTo>
                    <a:pt x="9166" y="6101"/>
                  </a:moveTo>
                  <a:cubicBezTo>
                    <a:pt x="10863" y="6101"/>
                    <a:pt x="12200" y="7471"/>
                    <a:pt x="12200" y="9135"/>
                  </a:cubicBezTo>
                  <a:lnTo>
                    <a:pt x="12200" y="17061"/>
                  </a:lnTo>
                  <a:cubicBezTo>
                    <a:pt x="12200" y="18725"/>
                    <a:pt x="10863" y="20095"/>
                    <a:pt x="9166" y="20095"/>
                  </a:cubicBezTo>
                  <a:cubicBezTo>
                    <a:pt x="7503" y="20095"/>
                    <a:pt x="6133" y="18725"/>
                    <a:pt x="6133" y="17061"/>
                  </a:cubicBezTo>
                  <a:lnTo>
                    <a:pt x="6133" y="9135"/>
                  </a:lnTo>
                  <a:cubicBezTo>
                    <a:pt x="6133" y="7471"/>
                    <a:pt x="7503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078"/>
                    <a:pt x="0" y="9135"/>
                  </a:cubicBezTo>
                  <a:lnTo>
                    <a:pt x="0" y="17061"/>
                  </a:lnTo>
                  <a:cubicBezTo>
                    <a:pt x="0" y="22117"/>
                    <a:pt x="4110" y="26227"/>
                    <a:pt x="9166" y="26227"/>
                  </a:cubicBezTo>
                  <a:cubicBezTo>
                    <a:pt x="14222" y="26227"/>
                    <a:pt x="18333" y="22117"/>
                    <a:pt x="18333" y="17061"/>
                  </a:cubicBezTo>
                  <a:lnTo>
                    <a:pt x="18333" y="9135"/>
                  </a:lnTo>
                  <a:cubicBezTo>
                    <a:pt x="18333" y="4078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457500" y="1237900"/>
              <a:ext cx="458325" cy="655700"/>
            </a:xfrm>
            <a:custGeom>
              <a:rect b="b" l="l" r="r" t="t"/>
              <a:pathLst>
                <a:path extrusionOk="0" h="26228" w="18333">
                  <a:moveTo>
                    <a:pt x="9166" y="6101"/>
                  </a:moveTo>
                  <a:cubicBezTo>
                    <a:pt x="10830" y="6101"/>
                    <a:pt x="12200" y="7471"/>
                    <a:pt x="12200" y="9135"/>
                  </a:cubicBezTo>
                  <a:lnTo>
                    <a:pt x="12200" y="17061"/>
                  </a:lnTo>
                  <a:cubicBezTo>
                    <a:pt x="12200" y="18725"/>
                    <a:pt x="10830" y="20095"/>
                    <a:pt x="9166" y="20095"/>
                  </a:cubicBezTo>
                  <a:cubicBezTo>
                    <a:pt x="7470" y="20095"/>
                    <a:pt x="6100" y="18725"/>
                    <a:pt x="6100" y="17061"/>
                  </a:cubicBezTo>
                  <a:lnTo>
                    <a:pt x="6100" y="9135"/>
                  </a:lnTo>
                  <a:cubicBezTo>
                    <a:pt x="6100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078"/>
                    <a:pt x="0" y="9135"/>
                  </a:cubicBezTo>
                  <a:lnTo>
                    <a:pt x="0" y="17061"/>
                  </a:lnTo>
                  <a:cubicBezTo>
                    <a:pt x="0" y="22117"/>
                    <a:pt x="4110" y="26227"/>
                    <a:pt x="9166" y="26227"/>
                  </a:cubicBezTo>
                  <a:cubicBezTo>
                    <a:pt x="14222" y="26227"/>
                    <a:pt x="18333" y="22117"/>
                    <a:pt x="18333" y="17061"/>
                  </a:cubicBezTo>
                  <a:lnTo>
                    <a:pt x="18333" y="9135"/>
                  </a:lnTo>
                  <a:cubicBezTo>
                    <a:pt x="18333" y="4078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46675" y="1237900"/>
              <a:ext cx="153350" cy="640200"/>
            </a:xfrm>
            <a:custGeom>
              <a:rect b="b" l="l" r="r" t="t"/>
              <a:pathLst>
                <a:path extrusionOk="0" h="25608" w="6134">
                  <a:moveTo>
                    <a:pt x="3067" y="1"/>
                  </a:moveTo>
                  <a:cubicBezTo>
                    <a:pt x="1371" y="1"/>
                    <a:pt x="1" y="1338"/>
                    <a:pt x="1" y="3035"/>
                  </a:cubicBezTo>
                  <a:lnTo>
                    <a:pt x="1" y="22541"/>
                  </a:lnTo>
                  <a:cubicBezTo>
                    <a:pt x="1" y="24238"/>
                    <a:pt x="1371" y="25608"/>
                    <a:pt x="3067" y="25608"/>
                  </a:cubicBezTo>
                  <a:cubicBezTo>
                    <a:pt x="4763" y="25608"/>
                    <a:pt x="6133" y="24238"/>
                    <a:pt x="6133" y="22541"/>
                  </a:cubicBezTo>
                  <a:lnTo>
                    <a:pt x="6133" y="3035"/>
                  </a:lnTo>
                  <a:cubicBezTo>
                    <a:pt x="6133" y="1338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151675" y="1237900"/>
              <a:ext cx="152525" cy="640200"/>
            </a:xfrm>
            <a:custGeom>
              <a:rect b="b" l="l" r="r" t="t"/>
              <a:pathLst>
                <a:path extrusionOk="0" h="25608" w="6101">
                  <a:moveTo>
                    <a:pt x="3034" y="1"/>
                  </a:moveTo>
                  <a:cubicBezTo>
                    <a:pt x="1371" y="1"/>
                    <a:pt x="1" y="1338"/>
                    <a:pt x="1" y="3035"/>
                  </a:cubicBezTo>
                  <a:lnTo>
                    <a:pt x="1" y="22541"/>
                  </a:lnTo>
                  <a:cubicBezTo>
                    <a:pt x="1" y="24238"/>
                    <a:pt x="1371" y="25608"/>
                    <a:pt x="3034" y="25608"/>
                  </a:cubicBezTo>
                  <a:cubicBezTo>
                    <a:pt x="4731" y="25608"/>
                    <a:pt x="6101" y="24238"/>
                    <a:pt x="6101" y="22541"/>
                  </a:cubicBezTo>
                  <a:lnTo>
                    <a:pt x="6101" y="3035"/>
                  </a:lnTo>
                  <a:cubicBezTo>
                    <a:pt x="6101" y="1338"/>
                    <a:pt x="4731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065850" y="1237900"/>
              <a:ext cx="152525" cy="640200"/>
            </a:xfrm>
            <a:custGeom>
              <a:rect b="b" l="l" r="r" t="t"/>
              <a:pathLst>
                <a:path extrusionOk="0" h="25608" w="6101">
                  <a:moveTo>
                    <a:pt x="3034" y="1"/>
                  </a:moveTo>
                  <a:cubicBezTo>
                    <a:pt x="1371" y="1"/>
                    <a:pt x="1" y="1338"/>
                    <a:pt x="1" y="3035"/>
                  </a:cubicBezTo>
                  <a:lnTo>
                    <a:pt x="1" y="22541"/>
                  </a:lnTo>
                  <a:cubicBezTo>
                    <a:pt x="1" y="24238"/>
                    <a:pt x="1371" y="25608"/>
                    <a:pt x="3034" y="25608"/>
                  </a:cubicBezTo>
                  <a:cubicBezTo>
                    <a:pt x="4730" y="25608"/>
                    <a:pt x="6101" y="24238"/>
                    <a:pt x="6101" y="22541"/>
                  </a:cubicBezTo>
                  <a:lnTo>
                    <a:pt x="6101" y="3035"/>
                  </a:lnTo>
                  <a:cubicBezTo>
                    <a:pt x="6101" y="1338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370025" y="1237900"/>
              <a:ext cx="153350" cy="640200"/>
            </a:xfrm>
            <a:custGeom>
              <a:rect b="b" l="l" r="r" t="t"/>
              <a:pathLst>
                <a:path extrusionOk="0" h="25608" w="6134">
                  <a:moveTo>
                    <a:pt x="3067" y="1"/>
                  </a:moveTo>
                  <a:cubicBezTo>
                    <a:pt x="1371" y="1"/>
                    <a:pt x="1" y="1338"/>
                    <a:pt x="1" y="3035"/>
                  </a:cubicBezTo>
                  <a:lnTo>
                    <a:pt x="1" y="22541"/>
                  </a:lnTo>
                  <a:cubicBezTo>
                    <a:pt x="1" y="24238"/>
                    <a:pt x="1371" y="25608"/>
                    <a:pt x="3067" y="25608"/>
                  </a:cubicBezTo>
                  <a:cubicBezTo>
                    <a:pt x="4763" y="25608"/>
                    <a:pt x="6133" y="24238"/>
                    <a:pt x="6133" y="22541"/>
                  </a:cubicBezTo>
                  <a:lnTo>
                    <a:pt x="6133" y="3035"/>
                  </a:lnTo>
                  <a:cubicBezTo>
                    <a:pt x="6133" y="1338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086250" y="1953100"/>
              <a:ext cx="457500" cy="655675"/>
            </a:xfrm>
            <a:custGeom>
              <a:rect b="b" l="l" r="r" t="t"/>
              <a:pathLst>
                <a:path extrusionOk="0" h="26227" w="18300">
                  <a:moveTo>
                    <a:pt x="9134" y="6100"/>
                  </a:moveTo>
                  <a:cubicBezTo>
                    <a:pt x="10830" y="6100"/>
                    <a:pt x="12200" y="7471"/>
                    <a:pt x="12200" y="9134"/>
                  </a:cubicBezTo>
                  <a:lnTo>
                    <a:pt x="12200" y="17061"/>
                  </a:lnTo>
                  <a:cubicBezTo>
                    <a:pt x="12200" y="18724"/>
                    <a:pt x="10830" y="20094"/>
                    <a:pt x="9134" y="20094"/>
                  </a:cubicBezTo>
                  <a:cubicBezTo>
                    <a:pt x="7470" y="20094"/>
                    <a:pt x="6100" y="18724"/>
                    <a:pt x="6100" y="17061"/>
                  </a:cubicBezTo>
                  <a:lnTo>
                    <a:pt x="6100" y="9134"/>
                  </a:lnTo>
                  <a:cubicBezTo>
                    <a:pt x="6100" y="7471"/>
                    <a:pt x="7470" y="6100"/>
                    <a:pt x="9134" y="6100"/>
                  </a:cubicBezTo>
                  <a:close/>
                  <a:moveTo>
                    <a:pt x="9134" y="1"/>
                  </a:moveTo>
                  <a:cubicBezTo>
                    <a:pt x="4078" y="1"/>
                    <a:pt x="0" y="4111"/>
                    <a:pt x="0" y="9134"/>
                  </a:cubicBezTo>
                  <a:lnTo>
                    <a:pt x="0" y="17061"/>
                  </a:lnTo>
                  <a:cubicBezTo>
                    <a:pt x="0" y="22117"/>
                    <a:pt x="4078" y="26227"/>
                    <a:pt x="9134" y="26227"/>
                  </a:cubicBezTo>
                  <a:cubicBezTo>
                    <a:pt x="14190" y="26227"/>
                    <a:pt x="18300" y="22117"/>
                    <a:pt x="18300" y="17061"/>
                  </a:cubicBezTo>
                  <a:lnTo>
                    <a:pt x="18300" y="9134"/>
                  </a:lnTo>
                  <a:cubicBezTo>
                    <a:pt x="18300" y="4111"/>
                    <a:pt x="14190" y="1"/>
                    <a:pt x="9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867900" y="1953100"/>
              <a:ext cx="152500" cy="640200"/>
            </a:xfrm>
            <a:custGeom>
              <a:rect b="b" l="l" r="r" t="t"/>
              <a:pathLst>
                <a:path extrusionOk="0" h="25608" w="6100">
                  <a:moveTo>
                    <a:pt x="3034" y="1"/>
                  </a:moveTo>
                  <a:cubicBezTo>
                    <a:pt x="1370" y="1"/>
                    <a:pt x="0" y="1338"/>
                    <a:pt x="0" y="3034"/>
                  </a:cubicBezTo>
                  <a:lnTo>
                    <a:pt x="0" y="22541"/>
                  </a:lnTo>
                  <a:cubicBezTo>
                    <a:pt x="0" y="24237"/>
                    <a:pt x="1370" y="25607"/>
                    <a:pt x="3034" y="25607"/>
                  </a:cubicBezTo>
                  <a:cubicBezTo>
                    <a:pt x="4730" y="25607"/>
                    <a:pt x="6100" y="24237"/>
                    <a:pt x="6100" y="22541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172075" y="1953100"/>
              <a:ext cx="153325" cy="640200"/>
            </a:xfrm>
            <a:custGeom>
              <a:rect b="b" l="l" r="r" t="t"/>
              <a:pathLst>
                <a:path extrusionOk="0" h="25608" w="6133">
                  <a:moveTo>
                    <a:pt x="3066" y="1"/>
                  </a:moveTo>
                  <a:cubicBezTo>
                    <a:pt x="1370" y="1"/>
                    <a:pt x="0" y="1338"/>
                    <a:pt x="0" y="3034"/>
                  </a:cubicBezTo>
                  <a:lnTo>
                    <a:pt x="0" y="22541"/>
                  </a:lnTo>
                  <a:cubicBezTo>
                    <a:pt x="0" y="24237"/>
                    <a:pt x="1370" y="25607"/>
                    <a:pt x="3066" y="25607"/>
                  </a:cubicBezTo>
                  <a:cubicBezTo>
                    <a:pt x="4763" y="25607"/>
                    <a:pt x="6133" y="24237"/>
                    <a:pt x="6133" y="22541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264425" y="1953100"/>
              <a:ext cx="153325" cy="640200"/>
            </a:xfrm>
            <a:custGeom>
              <a:rect b="b" l="l" r="r" t="t"/>
              <a:pathLst>
                <a:path extrusionOk="0" h="25608" w="6133">
                  <a:moveTo>
                    <a:pt x="3067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22541"/>
                  </a:lnTo>
                  <a:cubicBezTo>
                    <a:pt x="0" y="24237"/>
                    <a:pt x="1370" y="25607"/>
                    <a:pt x="3067" y="25607"/>
                  </a:cubicBezTo>
                  <a:cubicBezTo>
                    <a:pt x="4763" y="25607"/>
                    <a:pt x="6133" y="24237"/>
                    <a:pt x="6133" y="22541"/>
                  </a:cubicBezTo>
                  <a:lnTo>
                    <a:pt x="6133" y="3034"/>
                  </a:lnTo>
                  <a:cubicBezTo>
                    <a:pt x="6133" y="1338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569425" y="1953100"/>
              <a:ext cx="152525" cy="640200"/>
            </a:xfrm>
            <a:custGeom>
              <a:rect b="b" l="l" r="r" t="t"/>
              <a:pathLst>
                <a:path extrusionOk="0" h="25608" w="6101">
                  <a:moveTo>
                    <a:pt x="3034" y="1"/>
                  </a:moveTo>
                  <a:cubicBezTo>
                    <a:pt x="1370" y="1"/>
                    <a:pt x="0" y="1338"/>
                    <a:pt x="0" y="3034"/>
                  </a:cubicBezTo>
                  <a:lnTo>
                    <a:pt x="0" y="22541"/>
                  </a:lnTo>
                  <a:cubicBezTo>
                    <a:pt x="0" y="24237"/>
                    <a:pt x="1370" y="25607"/>
                    <a:pt x="3034" y="25607"/>
                  </a:cubicBezTo>
                  <a:cubicBezTo>
                    <a:pt x="4730" y="25607"/>
                    <a:pt x="6100" y="24237"/>
                    <a:pt x="6100" y="22541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4782875" y="1968600"/>
              <a:ext cx="152525" cy="640175"/>
            </a:xfrm>
            <a:custGeom>
              <a:rect b="b" l="l" r="r" t="t"/>
              <a:pathLst>
                <a:path extrusionOk="0" h="25607" w="6101">
                  <a:moveTo>
                    <a:pt x="3067" y="0"/>
                  </a:moveTo>
                  <a:cubicBezTo>
                    <a:pt x="1371" y="0"/>
                    <a:pt x="1" y="1338"/>
                    <a:pt x="1" y="3034"/>
                  </a:cubicBezTo>
                  <a:lnTo>
                    <a:pt x="1" y="22541"/>
                  </a:lnTo>
                  <a:cubicBezTo>
                    <a:pt x="1" y="24237"/>
                    <a:pt x="1371" y="25607"/>
                    <a:pt x="3067" y="25607"/>
                  </a:cubicBezTo>
                  <a:cubicBezTo>
                    <a:pt x="4730" y="25607"/>
                    <a:pt x="6100" y="24237"/>
                    <a:pt x="6100" y="22541"/>
                  </a:cubicBezTo>
                  <a:lnTo>
                    <a:pt x="6100" y="3034"/>
                  </a:lnTo>
                  <a:cubicBezTo>
                    <a:pt x="6100" y="1338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477875" y="1968600"/>
              <a:ext cx="153350" cy="640175"/>
            </a:xfrm>
            <a:custGeom>
              <a:rect b="b" l="l" r="r" t="t"/>
              <a:pathLst>
                <a:path extrusionOk="0" h="25607" w="6134">
                  <a:moveTo>
                    <a:pt x="3067" y="0"/>
                  </a:moveTo>
                  <a:cubicBezTo>
                    <a:pt x="1371" y="0"/>
                    <a:pt x="1" y="1338"/>
                    <a:pt x="1" y="3034"/>
                  </a:cubicBezTo>
                  <a:lnTo>
                    <a:pt x="1" y="22541"/>
                  </a:lnTo>
                  <a:cubicBezTo>
                    <a:pt x="1" y="24237"/>
                    <a:pt x="1371" y="25607"/>
                    <a:pt x="3067" y="25607"/>
                  </a:cubicBezTo>
                  <a:cubicBezTo>
                    <a:pt x="4763" y="25607"/>
                    <a:pt x="6133" y="24237"/>
                    <a:pt x="6133" y="22541"/>
                  </a:cubicBezTo>
                  <a:lnTo>
                    <a:pt x="6133" y="3034"/>
                  </a:lnTo>
                  <a:cubicBezTo>
                    <a:pt x="6133" y="1338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031800" y="2924350"/>
              <a:ext cx="153350" cy="164775"/>
            </a:xfrm>
            <a:custGeom>
              <a:rect b="b" l="l" r="r" t="t"/>
              <a:pathLst>
                <a:path extrusionOk="0" h="6591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56"/>
                  </a:lnTo>
                  <a:cubicBezTo>
                    <a:pt x="1" y="5220"/>
                    <a:pt x="1371" y="6590"/>
                    <a:pt x="3067" y="6590"/>
                  </a:cubicBezTo>
                  <a:cubicBezTo>
                    <a:pt x="4763" y="6590"/>
                    <a:pt x="6133" y="5220"/>
                    <a:pt x="6133" y="3556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306625" y="2924350"/>
              <a:ext cx="153350" cy="164775"/>
            </a:xfrm>
            <a:custGeom>
              <a:rect b="b" l="l" r="r" t="t"/>
              <a:pathLst>
                <a:path extrusionOk="0" h="6591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56"/>
                  </a:lnTo>
                  <a:cubicBezTo>
                    <a:pt x="1" y="5220"/>
                    <a:pt x="1371" y="6590"/>
                    <a:pt x="3067" y="6590"/>
                  </a:cubicBezTo>
                  <a:cubicBezTo>
                    <a:pt x="4763" y="6590"/>
                    <a:pt x="6133" y="5220"/>
                    <a:pt x="6133" y="3556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4581450" y="2924350"/>
              <a:ext cx="153325" cy="164775"/>
            </a:xfrm>
            <a:custGeom>
              <a:rect b="b" l="l" r="r" t="t"/>
              <a:pathLst>
                <a:path extrusionOk="0" h="6591" w="6133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3556"/>
                  </a:lnTo>
                  <a:cubicBezTo>
                    <a:pt x="0" y="5220"/>
                    <a:pt x="1370" y="6590"/>
                    <a:pt x="3067" y="6590"/>
                  </a:cubicBezTo>
                  <a:cubicBezTo>
                    <a:pt x="4763" y="6590"/>
                    <a:pt x="6133" y="5220"/>
                    <a:pt x="6133" y="3556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CAD Images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9046" r="11945" t="0"/>
          <a:stretch/>
        </p:blipFill>
        <p:spPr>
          <a:xfrm>
            <a:off x="262950" y="1729831"/>
            <a:ext cx="4201348" cy="278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 b="0" l="6160" r="6212" t="8349"/>
          <a:stretch/>
        </p:blipFill>
        <p:spPr>
          <a:xfrm>
            <a:off x="4555899" y="1729825"/>
            <a:ext cx="4332725" cy="27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Components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0" l="34950" r="33835" t="0"/>
          <a:stretch/>
        </p:blipFill>
        <p:spPr>
          <a:xfrm>
            <a:off x="358700" y="1543075"/>
            <a:ext cx="610625" cy="10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 flipH="1">
            <a:off x="1125275" y="1543075"/>
            <a:ext cx="1522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K-026 Flame Sensor to detect where the fire is 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502" y="1522575"/>
            <a:ext cx="1433604" cy="107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 flipH="1">
            <a:off x="4840262" y="163453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ESP32 used as main microcontroller to receive and compute data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5">
            <a:alphaModFix/>
          </a:blip>
          <a:srcRect b="0" l="19167" r="19161" t="0"/>
          <a:stretch/>
        </p:blipFill>
        <p:spPr>
          <a:xfrm>
            <a:off x="358700" y="3268300"/>
            <a:ext cx="1224425" cy="1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 flipH="1">
            <a:off x="1487487" y="35040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DC Geared Motor w encoder used to actuate the can to desired position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9775" y="3098538"/>
            <a:ext cx="1663075" cy="1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 flipH="1">
            <a:off x="5191812" y="3504088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MakerDrive Motor Drivers to control actuation accurately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9787" y="445025"/>
            <a:ext cx="1916537" cy="191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050" y="3381393"/>
            <a:ext cx="1570875" cy="12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7287900" y="2472550"/>
            <a:ext cx="1515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DC Servo + Controller for </a:t>
            </a: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activating</a:t>
            </a:r>
            <a:r>
              <a:rPr lang="en"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trigger</a:t>
            </a:r>
            <a:endParaRPr sz="12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Code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475" y="1127400"/>
            <a:ext cx="3939051" cy="3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889467" y="11263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Sensors</a:t>
            </a:r>
            <a:endParaRPr/>
          </a:p>
        </p:txBody>
      </p:sp>
      <p:sp>
        <p:nvSpPr>
          <p:cNvPr id="237" name="Google Shape;237;p30"/>
          <p:cNvSpPr txBox="1"/>
          <p:nvPr>
            <p:ph idx="2" type="subTitle"/>
          </p:nvPr>
        </p:nvSpPr>
        <p:spPr>
          <a:xfrm>
            <a:off x="889458" y="229760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IOT</a:t>
            </a:r>
            <a:endParaRPr/>
          </a:p>
        </p:txBody>
      </p:sp>
      <p:sp>
        <p:nvSpPr>
          <p:cNvPr id="238" name="Google Shape;238;p30"/>
          <p:cNvSpPr txBox="1"/>
          <p:nvPr>
            <p:ph idx="3" type="subTitle"/>
          </p:nvPr>
        </p:nvSpPr>
        <p:spPr>
          <a:xfrm>
            <a:off x="889467" y="14636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recently, will attempt to integrate them and read their values</a:t>
            </a:r>
            <a:endParaRPr/>
          </a:p>
        </p:txBody>
      </p:sp>
      <p:sp>
        <p:nvSpPr>
          <p:cNvPr id="239" name="Google Shape;239;p30"/>
          <p:cNvSpPr txBox="1"/>
          <p:nvPr>
            <p:ph idx="4" type="subTitle"/>
          </p:nvPr>
        </p:nvSpPr>
        <p:spPr>
          <a:xfrm>
            <a:off x="889467" y="263492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Text </a:t>
            </a:r>
            <a:r>
              <a:rPr lang="en"/>
              <a:t>message</a:t>
            </a:r>
            <a:r>
              <a:rPr lang="en"/>
              <a:t> after fire is </a:t>
            </a:r>
            <a:r>
              <a:rPr lang="en"/>
              <a:t>detected</a:t>
            </a:r>
            <a:r>
              <a:rPr lang="en"/>
              <a:t>, and eventually put out</a:t>
            </a:r>
            <a:endParaRPr/>
          </a:p>
        </p:txBody>
      </p:sp>
      <p:sp>
        <p:nvSpPr>
          <p:cNvPr id="240" name="Google Shape;240;p30"/>
          <p:cNvSpPr txBox="1"/>
          <p:nvPr>
            <p:ph idx="5" type="subTitle"/>
          </p:nvPr>
        </p:nvSpPr>
        <p:spPr>
          <a:xfrm>
            <a:off x="889464" y="34688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Finalizing</a:t>
            </a:r>
            <a:endParaRPr/>
          </a:p>
        </p:txBody>
      </p:sp>
      <p:sp>
        <p:nvSpPr>
          <p:cNvPr id="241" name="Google Shape;241;p30"/>
          <p:cNvSpPr txBox="1"/>
          <p:nvPr>
            <p:ph idx="6" type="subTitle"/>
          </p:nvPr>
        </p:nvSpPr>
        <p:spPr>
          <a:xfrm>
            <a:off x="889467" y="38061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Belt / Pulley System finishing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Trigger Mechanism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Hardware</a:t>
            </a:r>
            <a:endParaRPr/>
          </a:p>
        </p:txBody>
      </p:sp>
      <p:sp>
        <p:nvSpPr>
          <p:cNvPr id="242" name="Google Shape;242;p30"/>
          <p:cNvSpPr txBox="1"/>
          <p:nvPr>
            <p:ph idx="7" type="subTitle"/>
          </p:nvPr>
        </p:nvSpPr>
        <p:spPr>
          <a:xfrm>
            <a:off x="4751442" y="112635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Rotation Speed</a:t>
            </a:r>
            <a:endParaRPr/>
          </a:p>
        </p:txBody>
      </p:sp>
      <p:sp>
        <p:nvSpPr>
          <p:cNvPr id="243" name="Google Shape;243;p30"/>
          <p:cNvSpPr txBox="1"/>
          <p:nvPr>
            <p:ph idx="8" type="subTitle"/>
          </p:nvPr>
        </p:nvSpPr>
        <p:spPr>
          <a:xfrm>
            <a:off x="4751433" y="2297604"/>
            <a:ext cx="3503100" cy="4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Manufacture Parts</a:t>
            </a:r>
            <a:endParaRPr/>
          </a:p>
        </p:txBody>
      </p:sp>
      <p:sp>
        <p:nvSpPr>
          <p:cNvPr id="244" name="Google Shape;244;p30"/>
          <p:cNvSpPr txBox="1"/>
          <p:nvPr>
            <p:ph idx="9" type="subTitle"/>
          </p:nvPr>
        </p:nvSpPr>
        <p:spPr>
          <a:xfrm>
            <a:off x="4751442" y="146367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how fast we are able to spin to put out fires</a:t>
            </a:r>
            <a:endParaRPr/>
          </a:p>
        </p:txBody>
      </p:sp>
      <p:sp>
        <p:nvSpPr>
          <p:cNvPr id="245" name="Google Shape;245;p30"/>
          <p:cNvSpPr txBox="1"/>
          <p:nvPr>
            <p:ph idx="13" type="subTitle"/>
          </p:nvPr>
        </p:nvSpPr>
        <p:spPr>
          <a:xfrm>
            <a:off x="4751442" y="2634924"/>
            <a:ext cx="35031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WaterJet main plate, 3D print most of the structural parts,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Project Proposal by Slidesgo">
  <a:themeElements>
    <a:clrScheme name="Simple Light">
      <a:dk1>
        <a:srgbClr val="080E3C"/>
      </a:dk1>
      <a:lt1>
        <a:srgbClr val="FFFFFF"/>
      </a:lt1>
      <a:dk2>
        <a:srgbClr val="131B60"/>
      </a:dk2>
      <a:lt2>
        <a:srgbClr val="252279"/>
      </a:lt2>
      <a:accent1>
        <a:srgbClr val="254E86"/>
      </a:accent1>
      <a:accent2>
        <a:srgbClr val="55ACFF"/>
      </a:accent2>
      <a:accent3>
        <a:srgbClr val="3DC7CF"/>
      </a:accent3>
      <a:accent4>
        <a:srgbClr val="53F0E7"/>
      </a:accent4>
      <a:accent5>
        <a:srgbClr val="5DFEF4"/>
      </a:accent5>
      <a:accent6>
        <a:srgbClr val="CA13D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